
<file path=[Content_Types].xml><?xml version="1.0" encoding="utf-8"?>
<Types xmlns="http://schemas.openxmlformats.org/package/2006/content-types">
  <Default ContentType="application/x-fontdata" Extension="fntdata"/>
  <Default ContentType="image/gif" Extension="gif"/>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Lst>
  <p:sldSz cx="18288000" cy="10287000"/>
  <p:notesSz cx="6858000" cy="9144000"/>
  <p:embeddedFontLst>
    <p:embeddedFont>
      <p:font typeface="Montserrat Extra-Bold" charset="1" panose="00000900000000000000"/>
      <p:regular r:id="rId24"/>
    </p:embeddedFont>
    <p:embeddedFont>
      <p:font typeface="Open Sans Light Bold" charset="1" panose="020B0806030504020204"/>
      <p:regular r:id="rId25"/>
    </p:embeddedFont>
    <p:embeddedFont>
      <p:font typeface="Lilita One" charset="1" panose="02000000000000000000"/>
      <p:regular r:id="rId26"/>
    </p:embeddedFont>
    <p:embeddedFont>
      <p:font typeface="PT Sans" charset="1" panose="020B0503020203020204"/>
      <p:regular r:id="rId27"/>
    </p:embeddedFont>
    <p:embeddedFont>
      <p:font typeface="Open Sans Bold" charset="1" panose="020B0806030504020204"/>
      <p:regular r:id="rId28"/>
    </p:embeddedFont>
    <p:embeddedFont>
      <p:font typeface="Arimo" charset="1" panose="020B0604020202020204"/>
      <p:regular r:id="rId29"/>
    </p:embeddedFont>
    <p:embeddedFont>
      <p:font typeface="Marykate" charset="1" panose="00000000000000000000"/>
      <p:regular r:id="rId30"/>
    </p:embeddedFont>
    <p:embeddedFont>
      <p:font typeface="The Seasons" charset="1" panose="00000000000000000000"/>
      <p:regular r:id="rId31"/>
    </p:embeddedFont>
    <p:embeddedFont>
      <p:font typeface="Barlow Medium" charset="1" panose="00000600000000000000"/>
      <p:regular r:id="rId32"/>
    </p:embeddedFont>
    <p:embeddedFont>
      <p:font typeface="Barlow Bold" charset="1" panose="00000800000000000000"/>
      <p:regular r:id="rId33"/>
    </p:embeddedFont>
    <p:embeddedFont>
      <p:font typeface="Carelia" charset="1" panose="00000500000000000000"/>
      <p:regular r:id="rId34"/>
    </p:embeddedFont>
    <p:embeddedFont>
      <p:font typeface="Canva Sans 1 Bold" charset="1" panose="020B0803030501040103"/>
      <p:regular r:id="rId35"/>
    </p:embeddedFont>
    <p:embeddedFont>
      <p:font typeface="Poppins ExtraBold" charset="1" panose="00000900000000000000"/>
      <p:regular r:id="rId36"/>
    </p:embeddedFont>
    <p:embeddedFont>
      <p:font typeface="Mirza Medium" charset="1" panose="00000600000000000000"/>
      <p:regular r:id="rId37"/>
    </p:embeddedFont>
    <p:embeddedFont>
      <p:font typeface="Satisfy" charset="1" panose="02000000000000000000"/>
      <p:regular r:id="rId38"/>
    </p:embeddedFont>
    <p:embeddedFont>
      <p:font typeface="Advent Pro Bold" charset="1" panose="02000506040000020004"/>
      <p:regular r:id="rId3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4.png" Type="http://schemas.openxmlformats.org/officeDocument/2006/relationships/image"/><Relationship Id="rId3" Target="../media/image35.png" Type="http://schemas.openxmlformats.org/officeDocument/2006/relationships/image"/><Relationship Id="rId4" Target="../media/image36.png" Type="http://schemas.openxmlformats.org/officeDocument/2006/relationships/image"/><Relationship Id="rId5" Target="../media/image37.png" Type="http://schemas.openxmlformats.org/officeDocument/2006/relationships/image"/><Relationship Id="rId6" Target="../media/image38.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1.gif" Type="http://schemas.openxmlformats.org/officeDocument/2006/relationships/image"/><Relationship Id="rId11" Target="../media/image42.png" Type="http://schemas.openxmlformats.org/officeDocument/2006/relationships/image"/><Relationship Id="rId12" Target="../media/image43.svg" Type="http://schemas.openxmlformats.org/officeDocument/2006/relationships/image"/><Relationship Id="rId13" Target="../media/image44.png" Type="http://schemas.openxmlformats.org/officeDocument/2006/relationships/image"/><Relationship Id="rId14" Target="../media/image45.svg" Type="http://schemas.openxmlformats.org/officeDocument/2006/relationships/image"/><Relationship Id="rId2" Target="../media/image16.png" Type="http://schemas.openxmlformats.org/officeDocument/2006/relationships/image"/><Relationship Id="rId3" Target="../media/image17.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19.png" Type="http://schemas.openxmlformats.org/officeDocument/2006/relationships/image"/><Relationship Id="rId7" Target="../media/image20.svg" Type="http://schemas.openxmlformats.org/officeDocument/2006/relationships/image"/><Relationship Id="rId8" Target="../media/image39.png" Type="http://schemas.openxmlformats.org/officeDocument/2006/relationships/image"/><Relationship Id="rId9" Target="../media/image40.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6.png" Type="http://schemas.openxmlformats.org/officeDocument/2006/relationships/image"/><Relationship Id="rId3" Target="../media/image47.png" Type="http://schemas.openxmlformats.org/officeDocument/2006/relationships/image"/><Relationship Id="rId4" Target="../media/image48.svg" Type="http://schemas.openxmlformats.org/officeDocument/2006/relationships/image"/><Relationship Id="rId5" Target="../media/image49.jpeg" Type="http://schemas.openxmlformats.org/officeDocument/2006/relationships/image"/><Relationship Id="rId6" Target="../media/image50.png" Type="http://schemas.openxmlformats.org/officeDocument/2006/relationships/image"/><Relationship Id="rId7" Target="../media/image51.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0.png" Type="http://schemas.openxmlformats.org/officeDocument/2006/relationships/image"/><Relationship Id="rId11" Target="../media/image61.svg" Type="http://schemas.openxmlformats.org/officeDocument/2006/relationships/image"/><Relationship Id="rId12" Target="../media/image62.png" Type="http://schemas.openxmlformats.org/officeDocument/2006/relationships/image"/><Relationship Id="rId13" Target="../media/image63.svg" Type="http://schemas.openxmlformats.org/officeDocument/2006/relationships/image"/><Relationship Id="rId2" Target="../media/image52.jpeg" Type="http://schemas.openxmlformats.org/officeDocument/2006/relationships/image"/><Relationship Id="rId3" Target="../media/image53.png" Type="http://schemas.openxmlformats.org/officeDocument/2006/relationships/image"/><Relationship Id="rId4" Target="../media/image54.png" Type="http://schemas.openxmlformats.org/officeDocument/2006/relationships/image"/><Relationship Id="rId5" Target="../media/image55.svg" Type="http://schemas.openxmlformats.org/officeDocument/2006/relationships/image"/><Relationship Id="rId6" Target="../media/image56.png" Type="http://schemas.openxmlformats.org/officeDocument/2006/relationships/image"/><Relationship Id="rId7" Target="../media/image57.svg" Type="http://schemas.openxmlformats.org/officeDocument/2006/relationships/image"/><Relationship Id="rId8" Target="../media/image58.png" Type="http://schemas.openxmlformats.org/officeDocument/2006/relationships/image"/><Relationship Id="rId9" Target="../media/image59.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4.jpeg" Type="http://schemas.openxmlformats.org/officeDocument/2006/relationships/image"/><Relationship Id="rId3" Target="../media/image65.jpeg" Type="http://schemas.openxmlformats.org/officeDocument/2006/relationships/image"/><Relationship Id="rId4" Target="https://youtu.be/4PQgjjOqJa4" TargetMode="External" Type="http://schemas.openxmlformats.org/officeDocument/2006/relationships/hyperlink"/><Relationship Id="rId5" Target="https://youtu.be/4PQgjjOqJa4" TargetMode="External" Type="http://schemas.openxmlformats.org/officeDocument/2006/relationships/hyperlink"/><Relationship Id="rId6" Target="https://github.com/embeddedlab786/Line_Follower_with_Obstacle_Avoiding_Robot" TargetMode="External" Type="http://schemas.openxmlformats.org/officeDocument/2006/relationships/hyperlink"/></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2.svg" Type="http://schemas.openxmlformats.org/officeDocument/2006/relationships/image"/><Relationship Id="rId11" Target="../media/image73.png" Type="http://schemas.openxmlformats.org/officeDocument/2006/relationships/image"/><Relationship Id="rId12" Target="../media/image74.svg" Type="http://schemas.openxmlformats.org/officeDocument/2006/relationships/image"/><Relationship Id="rId13" Target="../media/image75.png" Type="http://schemas.openxmlformats.org/officeDocument/2006/relationships/image"/><Relationship Id="rId14" Target="../media/image76.svg" Type="http://schemas.openxmlformats.org/officeDocument/2006/relationships/image"/><Relationship Id="rId15" Target="https://youtu.be/IjXHADIKA0U" TargetMode="External" Type="http://schemas.openxmlformats.org/officeDocument/2006/relationships/hyperlink"/><Relationship Id="rId2" Target="../media/image52.jpeg" Type="http://schemas.openxmlformats.org/officeDocument/2006/relationships/image"/><Relationship Id="rId3" Target="../media/image53.png" Type="http://schemas.openxmlformats.org/officeDocument/2006/relationships/image"/><Relationship Id="rId4" Target="../media/image66.png" Type="http://schemas.openxmlformats.org/officeDocument/2006/relationships/image"/><Relationship Id="rId5" Target="../media/image67.png" Type="http://schemas.openxmlformats.org/officeDocument/2006/relationships/image"/><Relationship Id="rId6" Target="../media/image68.svg" Type="http://schemas.openxmlformats.org/officeDocument/2006/relationships/image"/><Relationship Id="rId7" Target="../media/image69.png" Type="http://schemas.openxmlformats.org/officeDocument/2006/relationships/image"/><Relationship Id="rId8" Target="../media/image70.svg" Type="http://schemas.openxmlformats.org/officeDocument/2006/relationships/image"/><Relationship Id="rId9" Target="../media/image71.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0.png" Type="http://schemas.openxmlformats.org/officeDocument/2006/relationships/image"/><Relationship Id="rId11" Target="../media/image61.svg" Type="http://schemas.openxmlformats.org/officeDocument/2006/relationships/image"/><Relationship Id="rId12" Target="../media/image62.png" Type="http://schemas.openxmlformats.org/officeDocument/2006/relationships/image"/><Relationship Id="rId13" Target="../media/image63.svg" Type="http://schemas.openxmlformats.org/officeDocument/2006/relationships/image"/><Relationship Id="rId2" Target="../media/image52.jpeg" Type="http://schemas.openxmlformats.org/officeDocument/2006/relationships/image"/><Relationship Id="rId3" Target="../media/image53.png" Type="http://schemas.openxmlformats.org/officeDocument/2006/relationships/image"/><Relationship Id="rId4" Target="../media/image54.png" Type="http://schemas.openxmlformats.org/officeDocument/2006/relationships/image"/><Relationship Id="rId5" Target="../media/image55.svg" Type="http://schemas.openxmlformats.org/officeDocument/2006/relationships/image"/><Relationship Id="rId6" Target="../media/image56.png" Type="http://schemas.openxmlformats.org/officeDocument/2006/relationships/image"/><Relationship Id="rId7" Target="../media/image57.svg" Type="http://schemas.openxmlformats.org/officeDocument/2006/relationships/image"/><Relationship Id="rId8" Target="../media/image58.png" Type="http://schemas.openxmlformats.org/officeDocument/2006/relationships/image"/><Relationship Id="rId9" Target="../media/image59.sv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8.svg" Type="http://schemas.openxmlformats.org/officeDocument/2006/relationships/image"/><Relationship Id="rId2" Target="../media/image52.jpeg" Type="http://schemas.openxmlformats.org/officeDocument/2006/relationships/image"/><Relationship Id="rId3" Target="../media/image53.png" Type="http://schemas.openxmlformats.org/officeDocument/2006/relationships/image"/><Relationship Id="rId4" Target="../media/image66.png" Type="http://schemas.openxmlformats.org/officeDocument/2006/relationships/image"/><Relationship Id="rId5" Target="../media/image67.png" Type="http://schemas.openxmlformats.org/officeDocument/2006/relationships/image"/><Relationship Id="rId6" Target="../media/image68.svg" Type="http://schemas.openxmlformats.org/officeDocument/2006/relationships/image"/><Relationship Id="rId7" Target="../media/image69.png" Type="http://schemas.openxmlformats.org/officeDocument/2006/relationships/image"/><Relationship Id="rId8" Target="../media/image70.svg" Type="http://schemas.openxmlformats.org/officeDocument/2006/relationships/image"/><Relationship Id="rId9" Target="../media/image77.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6.jpeg" Type="http://schemas.openxmlformats.org/officeDocument/2006/relationships/image"/><Relationship Id="rId5" Target="../media/image7.jpeg" Type="http://schemas.openxmlformats.org/officeDocument/2006/relationships/image"/><Relationship Id="rId6" Target="../media/image8.jpeg" Type="http://schemas.openxmlformats.org/officeDocument/2006/relationships/image"/><Relationship Id="rId7" Target="../media/image9.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13.jpe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14.png" Type="http://schemas.openxmlformats.org/officeDocument/2006/relationships/image"/><Relationship Id="rId8" Target="../media/image15.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2.svg" Type="http://schemas.openxmlformats.org/officeDocument/2006/relationships/image"/><Relationship Id="rId2" Target="../media/image16.png" Type="http://schemas.openxmlformats.org/officeDocument/2006/relationships/image"/><Relationship Id="rId3" Target="../media/image17.svg" Type="http://schemas.openxmlformats.org/officeDocument/2006/relationships/image"/><Relationship Id="rId4" Target="../media/image18.jpe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19.png" Type="http://schemas.openxmlformats.org/officeDocument/2006/relationships/image"/><Relationship Id="rId8" Target="../media/image20.svg" Type="http://schemas.openxmlformats.org/officeDocument/2006/relationships/image"/><Relationship Id="rId9" Target="../media/image21.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jpe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3.jpeg" Type="http://schemas.openxmlformats.org/officeDocument/2006/relationships/image"/><Relationship Id="rId2" Target="../media/image25.jpeg" Type="http://schemas.openxmlformats.org/officeDocument/2006/relationships/image"/><Relationship Id="rId3" Target="../media/image26.jpeg" Type="http://schemas.openxmlformats.org/officeDocument/2006/relationships/image"/><Relationship Id="rId4" Target="../media/image27.png" Type="http://schemas.openxmlformats.org/officeDocument/2006/relationships/image"/><Relationship Id="rId5" Target="../media/image28.jpeg" Type="http://schemas.openxmlformats.org/officeDocument/2006/relationships/image"/><Relationship Id="rId6" Target="../media/image29.png" Type="http://schemas.openxmlformats.org/officeDocument/2006/relationships/image"/><Relationship Id="rId7" Target="../media/image30.jpeg" Type="http://schemas.openxmlformats.org/officeDocument/2006/relationships/image"/><Relationship Id="rId8" Target="../media/image31.png" Type="http://schemas.openxmlformats.org/officeDocument/2006/relationships/image"/><Relationship Id="rId9" Target="../media/image32.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5055" r="0" b="-13388"/>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3808166" y="0"/>
            <a:ext cx="4046233" cy="10287000"/>
            <a:chOff x="0" y="0"/>
            <a:chExt cx="5394977" cy="13716000"/>
          </a:xfrm>
        </p:grpSpPr>
        <p:sp>
          <p:nvSpPr>
            <p:cNvPr name="Freeform 3" id="3"/>
            <p:cNvSpPr/>
            <p:nvPr/>
          </p:nvSpPr>
          <p:spPr>
            <a:xfrm flipH="false" flipV="false" rot="0">
              <a:off x="0" y="0"/>
              <a:ext cx="5394977" cy="5058448"/>
            </a:xfrm>
            <a:custGeom>
              <a:avLst/>
              <a:gdLst/>
              <a:ahLst/>
              <a:cxnLst/>
              <a:rect r="r" b="b" t="t" l="l"/>
              <a:pathLst>
                <a:path h="5058448" w="5394977">
                  <a:moveTo>
                    <a:pt x="0" y="0"/>
                  </a:moveTo>
                  <a:lnTo>
                    <a:pt x="5394977" y="0"/>
                  </a:lnTo>
                  <a:lnTo>
                    <a:pt x="5394977" y="5058448"/>
                  </a:lnTo>
                  <a:lnTo>
                    <a:pt x="0" y="5058448"/>
                  </a:lnTo>
                  <a:lnTo>
                    <a:pt x="0" y="0"/>
                  </a:lnTo>
                  <a:close/>
                </a:path>
              </a:pathLst>
            </a:custGeom>
            <a:blipFill>
              <a:blip r:embed="rId2"/>
              <a:stretch>
                <a:fillRect l="0" t="0" r="0" b="0"/>
              </a:stretch>
            </a:blipFill>
          </p:spPr>
        </p:sp>
        <p:sp>
          <p:nvSpPr>
            <p:cNvPr name="Freeform 4" id="4"/>
            <p:cNvSpPr/>
            <p:nvPr/>
          </p:nvSpPr>
          <p:spPr>
            <a:xfrm flipH="false" flipV="false" rot="0">
              <a:off x="0" y="5058448"/>
              <a:ext cx="5394977" cy="8657552"/>
            </a:xfrm>
            <a:custGeom>
              <a:avLst/>
              <a:gdLst/>
              <a:ahLst/>
              <a:cxnLst/>
              <a:rect r="r" b="b" t="t" l="l"/>
              <a:pathLst>
                <a:path h="8657552" w="5394977">
                  <a:moveTo>
                    <a:pt x="0" y="0"/>
                  </a:moveTo>
                  <a:lnTo>
                    <a:pt x="5394977" y="0"/>
                  </a:lnTo>
                  <a:lnTo>
                    <a:pt x="5394977" y="8657552"/>
                  </a:lnTo>
                  <a:lnTo>
                    <a:pt x="0" y="8657552"/>
                  </a:lnTo>
                  <a:lnTo>
                    <a:pt x="0" y="0"/>
                  </a:lnTo>
                  <a:close/>
                </a:path>
              </a:pathLst>
            </a:custGeom>
            <a:blipFill>
              <a:blip r:embed="rId3"/>
              <a:stretch>
                <a:fillRect l="0" t="0" r="0" b="0"/>
              </a:stretch>
            </a:blipFill>
          </p:spPr>
        </p:sp>
      </p:grpSp>
      <p:grpSp>
        <p:nvGrpSpPr>
          <p:cNvPr name="Group 5" id="5"/>
          <p:cNvGrpSpPr/>
          <p:nvPr/>
        </p:nvGrpSpPr>
        <p:grpSpPr>
          <a:xfrm rot="0">
            <a:off x="2372898" y="86996"/>
            <a:ext cx="6424051" cy="10113008"/>
            <a:chOff x="0" y="0"/>
            <a:chExt cx="8565401" cy="13484011"/>
          </a:xfrm>
        </p:grpSpPr>
        <p:sp>
          <p:nvSpPr>
            <p:cNvPr name="Freeform 6" id="6"/>
            <p:cNvSpPr/>
            <p:nvPr/>
          </p:nvSpPr>
          <p:spPr>
            <a:xfrm flipH="false" flipV="false" rot="0">
              <a:off x="0" y="8680112"/>
              <a:ext cx="8506700" cy="4803898"/>
            </a:xfrm>
            <a:custGeom>
              <a:avLst/>
              <a:gdLst/>
              <a:ahLst/>
              <a:cxnLst/>
              <a:rect r="r" b="b" t="t" l="l"/>
              <a:pathLst>
                <a:path h="4803898" w="8506700">
                  <a:moveTo>
                    <a:pt x="0" y="0"/>
                  </a:moveTo>
                  <a:lnTo>
                    <a:pt x="8506700" y="0"/>
                  </a:lnTo>
                  <a:lnTo>
                    <a:pt x="8506700" y="4803899"/>
                  </a:lnTo>
                  <a:lnTo>
                    <a:pt x="0" y="4803899"/>
                  </a:lnTo>
                  <a:lnTo>
                    <a:pt x="0" y="0"/>
                  </a:lnTo>
                  <a:close/>
                </a:path>
              </a:pathLst>
            </a:custGeom>
            <a:blipFill>
              <a:blip r:embed="rId4"/>
              <a:stretch>
                <a:fillRect l="0" t="0" r="0" b="0"/>
              </a:stretch>
            </a:blipFill>
          </p:spPr>
        </p:sp>
        <p:sp>
          <p:nvSpPr>
            <p:cNvPr name="Freeform 7" id="7"/>
            <p:cNvSpPr/>
            <p:nvPr/>
          </p:nvSpPr>
          <p:spPr>
            <a:xfrm flipH="false" flipV="false" rot="0">
              <a:off x="2324" y="0"/>
              <a:ext cx="8563077" cy="8680112"/>
            </a:xfrm>
            <a:custGeom>
              <a:avLst/>
              <a:gdLst/>
              <a:ahLst/>
              <a:cxnLst/>
              <a:rect r="r" b="b" t="t" l="l"/>
              <a:pathLst>
                <a:path h="8680112" w="8563077">
                  <a:moveTo>
                    <a:pt x="0" y="0"/>
                  </a:moveTo>
                  <a:lnTo>
                    <a:pt x="8563077" y="0"/>
                  </a:lnTo>
                  <a:lnTo>
                    <a:pt x="8563077" y="8680112"/>
                  </a:lnTo>
                  <a:lnTo>
                    <a:pt x="0" y="8680112"/>
                  </a:lnTo>
                  <a:lnTo>
                    <a:pt x="0" y="0"/>
                  </a:lnTo>
                  <a:close/>
                </a:path>
              </a:pathLst>
            </a:custGeom>
            <a:blipFill>
              <a:blip r:embed="rId5"/>
              <a:stretch>
                <a:fillRect l="0" t="0" r="0" b="0"/>
              </a:stretch>
            </a:blipFill>
          </p:spPr>
        </p:sp>
      </p:grpSp>
      <p:sp>
        <p:nvSpPr>
          <p:cNvPr name="Freeform 8" id="8"/>
          <p:cNvSpPr/>
          <p:nvPr/>
        </p:nvSpPr>
        <p:spPr>
          <a:xfrm flipH="false" flipV="false" rot="0">
            <a:off x="8920773" y="86996"/>
            <a:ext cx="4627669" cy="10200004"/>
          </a:xfrm>
          <a:custGeom>
            <a:avLst/>
            <a:gdLst/>
            <a:ahLst/>
            <a:cxnLst/>
            <a:rect r="r" b="b" t="t" l="l"/>
            <a:pathLst>
              <a:path h="10200004" w="4627669">
                <a:moveTo>
                  <a:pt x="0" y="0"/>
                </a:moveTo>
                <a:lnTo>
                  <a:pt x="4627669" y="0"/>
                </a:lnTo>
                <a:lnTo>
                  <a:pt x="4627669" y="10200004"/>
                </a:lnTo>
                <a:lnTo>
                  <a:pt x="0" y="10200004"/>
                </a:lnTo>
                <a:lnTo>
                  <a:pt x="0" y="0"/>
                </a:lnTo>
                <a:close/>
              </a:path>
            </a:pathLst>
          </a:custGeom>
          <a:blipFill>
            <a:blip r:embed="rId6"/>
            <a:stretch>
              <a:fillRect l="0" t="0" r="0" b="0"/>
            </a:stretch>
          </a:blipFill>
        </p:spPr>
      </p:sp>
      <p:sp>
        <p:nvSpPr>
          <p:cNvPr name="TextBox 9" id="9"/>
          <p:cNvSpPr txBox="true"/>
          <p:nvPr/>
        </p:nvSpPr>
        <p:spPr>
          <a:xfrm rot="-5400000">
            <a:off x="-1545320" y="3868466"/>
            <a:ext cx="5391379" cy="2550069"/>
          </a:xfrm>
          <a:prstGeom prst="rect">
            <a:avLst/>
          </a:prstGeom>
        </p:spPr>
        <p:txBody>
          <a:bodyPr anchor="t" rtlCol="false" tIns="0" lIns="0" bIns="0" rIns="0">
            <a:spAutoFit/>
          </a:bodyPr>
          <a:lstStyle/>
          <a:p>
            <a:pPr algn="ctr">
              <a:lnSpc>
                <a:spcPts val="20817"/>
              </a:lnSpc>
            </a:pPr>
            <a:r>
              <a:rPr lang="en-US" sz="14869">
                <a:solidFill>
                  <a:srgbClr val="000000"/>
                </a:solidFill>
                <a:latin typeface="Canva Sans 1 Bold"/>
              </a:rPr>
              <a:t>CODE</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2829377">
            <a:off x="7238864" y="4594342"/>
            <a:ext cx="17078686" cy="8353030"/>
          </a:xfrm>
          <a:custGeom>
            <a:avLst/>
            <a:gdLst/>
            <a:ahLst/>
            <a:cxnLst/>
            <a:rect r="r" b="b" t="t" l="l"/>
            <a:pathLst>
              <a:path h="8353030" w="17078686">
                <a:moveTo>
                  <a:pt x="0" y="0"/>
                </a:moveTo>
                <a:lnTo>
                  <a:pt x="17078686" y="0"/>
                </a:lnTo>
                <a:lnTo>
                  <a:pt x="17078686" y="8353030"/>
                </a:lnTo>
                <a:lnTo>
                  <a:pt x="0" y="835303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012141" y="1463706"/>
            <a:ext cx="4357618" cy="982643"/>
          </a:xfrm>
          <a:custGeom>
            <a:avLst/>
            <a:gdLst/>
            <a:ahLst/>
            <a:cxnLst/>
            <a:rect r="r" b="b" t="t" l="l"/>
            <a:pathLst>
              <a:path h="982643" w="4357618">
                <a:moveTo>
                  <a:pt x="0" y="0"/>
                </a:moveTo>
                <a:lnTo>
                  <a:pt x="4357618" y="0"/>
                </a:lnTo>
                <a:lnTo>
                  <a:pt x="4357618" y="982643"/>
                </a:lnTo>
                <a:lnTo>
                  <a:pt x="0" y="98264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0414673" y="2014921"/>
            <a:ext cx="7873327" cy="7794594"/>
          </a:xfrm>
          <a:custGeom>
            <a:avLst/>
            <a:gdLst/>
            <a:ahLst/>
            <a:cxnLst/>
            <a:rect r="r" b="b" t="t" l="l"/>
            <a:pathLst>
              <a:path h="7794594" w="7873327">
                <a:moveTo>
                  <a:pt x="0" y="0"/>
                </a:moveTo>
                <a:lnTo>
                  <a:pt x="7873327" y="0"/>
                </a:lnTo>
                <a:lnTo>
                  <a:pt x="7873327" y="7794594"/>
                </a:lnTo>
                <a:lnTo>
                  <a:pt x="0" y="779459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0" y="7547296"/>
            <a:ext cx="1431116" cy="2745547"/>
          </a:xfrm>
          <a:custGeom>
            <a:avLst/>
            <a:gdLst/>
            <a:ahLst/>
            <a:cxnLst/>
            <a:rect r="r" b="b" t="t" l="l"/>
            <a:pathLst>
              <a:path h="2745547" w="1431116">
                <a:moveTo>
                  <a:pt x="0" y="0"/>
                </a:moveTo>
                <a:lnTo>
                  <a:pt x="1431116" y="0"/>
                </a:lnTo>
                <a:lnTo>
                  <a:pt x="1431116" y="2745547"/>
                </a:lnTo>
                <a:lnTo>
                  <a:pt x="0" y="274554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6" id="6"/>
          <p:cNvSpPr txBox="true"/>
          <p:nvPr/>
        </p:nvSpPr>
        <p:spPr>
          <a:xfrm rot="0">
            <a:off x="2411306" y="762618"/>
            <a:ext cx="7463761" cy="2422918"/>
          </a:xfrm>
          <a:prstGeom prst="rect">
            <a:avLst/>
          </a:prstGeom>
        </p:spPr>
        <p:txBody>
          <a:bodyPr anchor="t" rtlCol="false" tIns="0" lIns="0" bIns="0" rIns="0">
            <a:spAutoFit/>
          </a:bodyPr>
          <a:lstStyle/>
          <a:p>
            <a:pPr algn="l">
              <a:lnSpc>
                <a:spcPts val="7813"/>
              </a:lnSpc>
            </a:pPr>
          </a:p>
          <a:p>
            <a:pPr algn="l">
              <a:lnSpc>
                <a:spcPts val="5573"/>
              </a:lnSpc>
            </a:pPr>
            <a:r>
              <a:rPr lang="en-US" sz="4976">
                <a:solidFill>
                  <a:srgbClr val="000000"/>
                </a:solidFill>
                <a:latin typeface="Lilita One"/>
              </a:rPr>
              <a:t>CHALLENGES FACED AND SOLUTIONS FOUND​​</a:t>
            </a:r>
          </a:p>
        </p:txBody>
      </p:sp>
      <p:sp>
        <p:nvSpPr>
          <p:cNvPr name="TextBox 7" id="7"/>
          <p:cNvSpPr txBox="true"/>
          <p:nvPr/>
        </p:nvSpPr>
        <p:spPr>
          <a:xfrm rot="0">
            <a:off x="1865109" y="3380341"/>
            <a:ext cx="7729247" cy="6590666"/>
          </a:xfrm>
          <a:prstGeom prst="rect">
            <a:avLst/>
          </a:prstGeom>
        </p:spPr>
        <p:txBody>
          <a:bodyPr anchor="t" rtlCol="false" tIns="0" lIns="0" bIns="0" rIns="0">
            <a:spAutoFit/>
          </a:bodyPr>
          <a:lstStyle/>
          <a:p>
            <a:pPr algn="ctr">
              <a:lnSpc>
                <a:spcPts val="4759"/>
              </a:lnSpc>
            </a:pPr>
            <a:r>
              <a:rPr lang="en-US" sz="3399">
                <a:solidFill>
                  <a:srgbClr val="D4A276"/>
                </a:solidFill>
                <a:latin typeface="Marykate"/>
              </a:rPr>
              <a:t>DURING THE DIY PROJECT OF THE ARDUINO OBSTACLE AVOIDANCE LINE FOLLOWER ROBOT, WE FACED CHALLENGES IN SENSOR INTEGRATION AND MOTOR CONTROL. THROUGH METICULOUS TESTING AND CALIBRATION, WE ACHIEVED ACCURATE SENSOR READINGS. ITERATIVE ADJUSTMENTS AND RE-TESTING THE CODE WITH DIFFERENT VALUES ENABLED US TO OPTIMIZE MOTOR CONTROL FOR SMOOTHER NAVIGATION. WE FACED THE PROBLEM OF POWERSUPPLY FROM 9V BATTERY WHICH WAS SOLVED BY USING 12V BATTERY.</a:t>
            </a:r>
          </a:p>
        </p:txBody>
      </p:sp>
      <p:pic>
        <p:nvPicPr>
          <p:cNvPr name="Picture 8" id="8"/>
          <p:cNvPicPr>
            <a:picLocks noChangeAspect="true"/>
          </p:cNvPicPr>
          <p:nvPr/>
        </p:nvPicPr>
        <p:blipFill>
          <a:blip r:embed="rId10"/>
          <a:srcRect l="0" t="0" r="0" b="0"/>
          <a:stretch>
            <a:fillRect/>
          </a:stretch>
        </p:blipFill>
        <p:spPr>
          <a:xfrm flipH="false" flipV="false" rot="0">
            <a:off x="11402292" y="2841744"/>
            <a:ext cx="4138678" cy="6416556"/>
          </a:xfrm>
          <a:prstGeom prst="rect">
            <a:avLst/>
          </a:prstGeom>
        </p:spPr>
      </p:pic>
      <p:sp>
        <p:nvSpPr>
          <p:cNvPr name="Freeform 9" id="9"/>
          <p:cNvSpPr/>
          <p:nvPr/>
        </p:nvSpPr>
        <p:spPr>
          <a:xfrm flipH="false" flipV="false" rot="-1084492">
            <a:off x="142430" y="482858"/>
            <a:ext cx="643869" cy="1020542"/>
          </a:xfrm>
          <a:custGeom>
            <a:avLst/>
            <a:gdLst/>
            <a:ahLst/>
            <a:cxnLst/>
            <a:rect r="r" b="b" t="t" l="l"/>
            <a:pathLst>
              <a:path h="1020542" w="643869">
                <a:moveTo>
                  <a:pt x="0" y="0"/>
                </a:moveTo>
                <a:lnTo>
                  <a:pt x="643868" y="0"/>
                </a:lnTo>
                <a:lnTo>
                  <a:pt x="643868" y="1020541"/>
                </a:lnTo>
                <a:lnTo>
                  <a:pt x="0" y="1020541"/>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0" id="10"/>
          <p:cNvSpPr/>
          <p:nvPr/>
        </p:nvSpPr>
        <p:spPr>
          <a:xfrm flipH="false" flipV="false" rot="0">
            <a:off x="737842" y="0"/>
            <a:ext cx="979463" cy="1552463"/>
          </a:xfrm>
          <a:custGeom>
            <a:avLst/>
            <a:gdLst/>
            <a:ahLst/>
            <a:cxnLst/>
            <a:rect r="r" b="b" t="t" l="l"/>
            <a:pathLst>
              <a:path h="1552463" w="979463">
                <a:moveTo>
                  <a:pt x="0" y="0"/>
                </a:moveTo>
                <a:lnTo>
                  <a:pt x="979463" y="0"/>
                </a:lnTo>
                <a:lnTo>
                  <a:pt x="979463" y="1552463"/>
                </a:lnTo>
                <a:lnTo>
                  <a:pt x="0" y="1552463"/>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1" id="11"/>
          <p:cNvSpPr/>
          <p:nvPr/>
        </p:nvSpPr>
        <p:spPr>
          <a:xfrm flipH="false" flipV="false" rot="1393533">
            <a:off x="1592300" y="471957"/>
            <a:ext cx="643869" cy="1020542"/>
          </a:xfrm>
          <a:custGeom>
            <a:avLst/>
            <a:gdLst/>
            <a:ahLst/>
            <a:cxnLst/>
            <a:rect r="r" b="b" t="t" l="l"/>
            <a:pathLst>
              <a:path h="1020542" w="643869">
                <a:moveTo>
                  <a:pt x="0" y="0"/>
                </a:moveTo>
                <a:lnTo>
                  <a:pt x="643869" y="0"/>
                </a:lnTo>
                <a:lnTo>
                  <a:pt x="643869" y="1020542"/>
                </a:lnTo>
                <a:lnTo>
                  <a:pt x="0" y="102054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2" id="12"/>
          <p:cNvSpPr/>
          <p:nvPr/>
        </p:nvSpPr>
        <p:spPr>
          <a:xfrm flipH="false" flipV="false" rot="0">
            <a:off x="17014377" y="-248473"/>
            <a:ext cx="1617209" cy="1617209"/>
          </a:xfrm>
          <a:custGeom>
            <a:avLst/>
            <a:gdLst/>
            <a:ahLst/>
            <a:cxnLst/>
            <a:rect r="r" b="b" t="t" l="l"/>
            <a:pathLst>
              <a:path h="1617209" w="1617209">
                <a:moveTo>
                  <a:pt x="0" y="0"/>
                </a:moveTo>
                <a:lnTo>
                  <a:pt x="1617208" y="0"/>
                </a:lnTo>
                <a:lnTo>
                  <a:pt x="1617208" y="1617208"/>
                </a:lnTo>
                <a:lnTo>
                  <a:pt x="0" y="1617208"/>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305494" y="0"/>
            <a:ext cx="7982506" cy="10287000"/>
            <a:chOff x="0" y="0"/>
            <a:chExt cx="2102388" cy="2709333"/>
          </a:xfrm>
        </p:grpSpPr>
        <p:sp>
          <p:nvSpPr>
            <p:cNvPr name="Freeform 3" id="3"/>
            <p:cNvSpPr/>
            <p:nvPr/>
          </p:nvSpPr>
          <p:spPr>
            <a:xfrm flipH="false" flipV="false" rot="0">
              <a:off x="0" y="0"/>
              <a:ext cx="2102388" cy="2709333"/>
            </a:xfrm>
            <a:custGeom>
              <a:avLst/>
              <a:gdLst/>
              <a:ahLst/>
              <a:cxnLst/>
              <a:rect r="r" b="b" t="t" l="l"/>
              <a:pathLst>
                <a:path h="2709333" w="2102388">
                  <a:moveTo>
                    <a:pt x="0" y="0"/>
                  </a:moveTo>
                  <a:lnTo>
                    <a:pt x="2102388" y="0"/>
                  </a:lnTo>
                  <a:lnTo>
                    <a:pt x="2102388" y="2709333"/>
                  </a:lnTo>
                  <a:lnTo>
                    <a:pt x="0" y="2709333"/>
                  </a:lnTo>
                  <a:close/>
                </a:path>
              </a:pathLst>
            </a:custGeom>
            <a:solidFill>
              <a:srgbClr val="EADDCF"/>
            </a:solidFill>
          </p:spPr>
        </p:sp>
        <p:sp>
          <p:nvSpPr>
            <p:cNvPr name="TextBox 4" id="4"/>
            <p:cNvSpPr txBox="true"/>
            <p:nvPr/>
          </p:nvSpPr>
          <p:spPr>
            <a:xfrm>
              <a:off x="0" y="-57150"/>
              <a:ext cx="2102388" cy="2766483"/>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10166458" y="-1852389"/>
            <a:ext cx="8260577" cy="8229600"/>
          </a:xfrm>
          <a:custGeom>
            <a:avLst/>
            <a:gdLst/>
            <a:ahLst/>
            <a:cxnLst/>
            <a:rect r="r" b="b" t="t" l="l"/>
            <a:pathLst>
              <a:path h="8229600" w="8260577">
                <a:moveTo>
                  <a:pt x="0" y="0"/>
                </a:moveTo>
                <a:lnTo>
                  <a:pt x="8260578" y="0"/>
                </a:lnTo>
                <a:lnTo>
                  <a:pt x="8260578" y="8229600"/>
                </a:lnTo>
                <a:lnTo>
                  <a:pt x="0" y="8229600"/>
                </a:lnTo>
                <a:lnTo>
                  <a:pt x="0" y="0"/>
                </a:lnTo>
                <a:close/>
              </a:path>
            </a:pathLst>
          </a:custGeom>
          <a:blipFill>
            <a:blip r:embed="rId2">
              <a:alphaModFix amt="19999"/>
            </a:blip>
            <a:stretch>
              <a:fillRect l="0" t="0" r="0" b="0"/>
            </a:stretch>
          </a:blipFill>
        </p:spPr>
      </p:sp>
      <p:sp>
        <p:nvSpPr>
          <p:cNvPr name="Freeform 6" id="6"/>
          <p:cNvSpPr/>
          <p:nvPr/>
        </p:nvSpPr>
        <p:spPr>
          <a:xfrm flipH="false" flipV="false" rot="7141051">
            <a:off x="12274404" y="5971674"/>
            <a:ext cx="8260577" cy="8229600"/>
          </a:xfrm>
          <a:custGeom>
            <a:avLst/>
            <a:gdLst/>
            <a:ahLst/>
            <a:cxnLst/>
            <a:rect r="r" b="b" t="t" l="l"/>
            <a:pathLst>
              <a:path h="8229600" w="8260577">
                <a:moveTo>
                  <a:pt x="0" y="0"/>
                </a:moveTo>
                <a:lnTo>
                  <a:pt x="8260578" y="0"/>
                </a:lnTo>
                <a:lnTo>
                  <a:pt x="8260578" y="8229600"/>
                </a:lnTo>
                <a:lnTo>
                  <a:pt x="0" y="8229600"/>
                </a:lnTo>
                <a:lnTo>
                  <a:pt x="0" y="0"/>
                </a:lnTo>
                <a:close/>
              </a:path>
            </a:pathLst>
          </a:custGeom>
          <a:blipFill>
            <a:blip r:embed="rId2">
              <a:alphaModFix amt="19999"/>
            </a:blip>
            <a:stretch>
              <a:fillRect l="0" t="0" r="0" b="0"/>
            </a:stretch>
          </a:blipFill>
        </p:spPr>
      </p:sp>
      <p:sp>
        <p:nvSpPr>
          <p:cNvPr name="Freeform 7" id="7"/>
          <p:cNvSpPr/>
          <p:nvPr/>
        </p:nvSpPr>
        <p:spPr>
          <a:xfrm flipH="false" flipV="false" rot="0">
            <a:off x="2699966" y="8247321"/>
            <a:ext cx="3102526" cy="1697928"/>
          </a:xfrm>
          <a:custGeom>
            <a:avLst/>
            <a:gdLst/>
            <a:ahLst/>
            <a:cxnLst/>
            <a:rect r="r" b="b" t="t" l="l"/>
            <a:pathLst>
              <a:path h="1697928" w="3102526">
                <a:moveTo>
                  <a:pt x="0" y="0"/>
                </a:moveTo>
                <a:lnTo>
                  <a:pt x="3102526" y="0"/>
                </a:lnTo>
                <a:lnTo>
                  <a:pt x="3102526" y="1697928"/>
                </a:lnTo>
                <a:lnTo>
                  <a:pt x="0" y="169792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8" id="8"/>
          <p:cNvGrpSpPr/>
          <p:nvPr/>
        </p:nvGrpSpPr>
        <p:grpSpPr>
          <a:xfrm rot="0">
            <a:off x="1108855" y="695488"/>
            <a:ext cx="12208010" cy="8895759"/>
            <a:chOff x="0" y="0"/>
            <a:chExt cx="16277346" cy="11861013"/>
          </a:xfrm>
        </p:grpSpPr>
        <p:pic>
          <p:nvPicPr>
            <p:cNvPr name="Picture 9" id="9"/>
            <p:cNvPicPr>
              <a:picLocks noChangeAspect="true"/>
            </p:cNvPicPr>
            <p:nvPr/>
          </p:nvPicPr>
          <p:blipFill>
            <a:blip r:embed="rId5"/>
            <a:srcRect l="0" t="5500" r="0" b="5500"/>
            <a:stretch>
              <a:fillRect/>
            </a:stretch>
          </p:blipFill>
          <p:spPr>
            <a:xfrm flipH="false" flipV="false">
              <a:off x="0" y="0"/>
              <a:ext cx="16277346" cy="11861013"/>
            </a:xfrm>
            <a:prstGeom prst="rect">
              <a:avLst/>
            </a:prstGeom>
          </p:spPr>
        </p:pic>
      </p:grpSp>
      <p:grpSp>
        <p:nvGrpSpPr>
          <p:cNvPr name="Group 10" id="10"/>
          <p:cNvGrpSpPr/>
          <p:nvPr/>
        </p:nvGrpSpPr>
        <p:grpSpPr>
          <a:xfrm rot="0">
            <a:off x="-1098557" y="0"/>
            <a:ext cx="3086100" cy="10287000"/>
            <a:chOff x="0" y="0"/>
            <a:chExt cx="812800" cy="2709333"/>
          </a:xfrm>
        </p:grpSpPr>
        <p:sp>
          <p:nvSpPr>
            <p:cNvPr name="Freeform 11" id="11"/>
            <p:cNvSpPr/>
            <p:nvPr/>
          </p:nvSpPr>
          <p:spPr>
            <a:xfrm flipH="false" flipV="false" rot="0">
              <a:off x="0" y="0"/>
              <a:ext cx="812800" cy="2709333"/>
            </a:xfrm>
            <a:custGeom>
              <a:avLst/>
              <a:gdLst/>
              <a:ahLst/>
              <a:cxnLst/>
              <a:rect r="r" b="b" t="t" l="l"/>
              <a:pathLst>
                <a:path h="2709333" w="812800">
                  <a:moveTo>
                    <a:pt x="0" y="0"/>
                  </a:moveTo>
                  <a:lnTo>
                    <a:pt x="812800" y="0"/>
                  </a:lnTo>
                  <a:lnTo>
                    <a:pt x="812800" y="2709333"/>
                  </a:lnTo>
                  <a:lnTo>
                    <a:pt x="0" y="2709333"/>
                  </a:lnTo>
                  <a:close/>
                </a:path>
              </a:pathLst>
            </a:custGeom>
            <a:solidFill>
              <a:srgbClr val="EADDCF">
                <a:alpha val="49804"/>
              </a:srgbClr>
            </a:solidFill>
          </p:spPr>
        </p:sp>
        <p:sp>
          <p:nvSpPr>
            <p:cNvPr name="TextBox 12" id="12"/>
            <p:cNvSpPr txBox="true"/>
            <p:nvPr/>
          </p:nvSpPr>
          <p:spPr>
            <a:xfrm>
              <a:off x="0" y="-57150"/>
              <a:ext cx="812800" cy="2766483"/>
            </a:xfrm>
            <a:prstGeom prst="rect">
              <a:avLst/>
            </a:prstGeom>
          </p:spPr>
          <p:txBody>
            <a:bodyPr anchor="ctr" rtlCol="false" tIns="50800" lIns="50800" bIns="50800" rIns="50800"/>
            <a:lstStyle/>
            <a:p>
              <a:pPr algn="ctr">
                <a:lnSpc>
                  <a:spcPts val="2659"/>
                </a:lnSpc>
                <a:spcBef>
                  <a:spcPct val="0"/>
                </a:spcBef>
              </a:pPr>
            </a:p>
          </p:txBody>
        </p:sp>
      </p:grpSp>
      <p:sp>
        <p:nvSpPr>
          <p:cNvPr name="Freeform 13" id="13"/>
          <p:cNvSpPr/>
          <p:nvPr/>
        </p:nvSpPr>
        <p:spPr>
          <a:xfrm flipH="false" flipV="false" rot="0">
            <a:off x="2699966" y="341751"/>
            <a:ext cx="3102526" cy="1697928"/>
          </a:xfrm>
          <a:custGeom>
            <a:avLst/>
            <a:gdLst/>
            <a:ahLst/>
            <a:cxnLst/>
            <a:rect r="r" b="b" t="t" l="l"/>
            <a:pathLst>
              <a:path h="1697928" w="3102526">
                <a:moveTo>
                  <a:pt x="0" y="0"/>
                </a:moveTo>
                <a:lnTo>
                  <a:pt x="3102526" y="0"/>
                </a:lnTo>
                <a:lnTo>
                  <a:pt x="3102526" y="1697928"/>
                </a:lnTo>
                <a:lnTo>
                  <a:pt x="0" y="169792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4" id="14"/>
          <p:cNvSpPr txBox="true"/>
          <p:nvPr/>
        </p:nvSpPr>
        <p:spPr>
          <a:xfrm rot="0">
            <a:off x="14017968" y="3397026"/>
            <a:ext cx="4270032" cy="4166353"/>
          </a:xfrm>
          <a:prstGeom prst="rect">
            <a:avLst/>
          </a:prstGeom>
        </p:spPr>
        <p:txBody>
          <a:bodyPr anchor="t" rtlCol="false" tIns="0" lIns="0" bIns="0" rIns="0">
            <a:spAutoFit/>
          </a:bodyPr>
          <a:lstStyle/>
          <a:p>
            <a:pPr algn="l">
              <a:lnSpc>
                <a:spcPts val="7958"/>
              </a:lnSpc>
            </a:pPr>
            <a:r>
              <a:rPr lang="en-US" sz="7958">
                <a:solidFill>
                  <a:srgbClr val="4F3829"/>
                </a:solidFill>
                <a:latin typeface="Poppins ExtraBold"/>
              </a:rPr>
              <a:t>PHOTO OF FINAL SYSTEM​</a:t>
            </a:r>
          </a:p>
        </p:txBody>
      </p:sp>
      <p:sp>
        <p:nvSpPr>
          <p:cNvPr name="TextBox 15" id="15"/>
          <p:cNvSpPr txBox="true"/>
          <p:nvPr/>
        </p:nvSpPr>
        <p:spPr>
          <a:xfrm rot="0">
            <a:off x="13585027" y="1193915"/>
            <a:ext cx="2524442" cy="958850"/>
          </a:xfrm>
          <a:prstGeom prst="rect">
            <a:avLst/>
          </a:prstGeom>
        </p:spPr>
        <p:txBody>
          <a:bodyPr anchor="t" rtlCol="false" tIns="0" lIns="0" bIns="0" rIns="0">
            <a:spAutoFit/>
          </a:bodyPr>
          <a:lstStyle/>
          <a:p>
            <a:pPr algn="r">
              <a:lnSpc>
                <a:spcPts val="7000"/>
              </a:lnSpc>
              <a:spcBef>
                <a:spcPct val="0"/>
              </a:spcBef>
            </a:pPr>
            <a:r>
              <a:rPr lang="en-US" sz="5000">
                <a:solidFill>
                  <a:srgbClr val="4F3829"/>
                </a:solidFill>
                <a:latin typeface="Mirza Medium"/>
              </a:rPr>
              <a:t>TEAM:</a:t>
            </a:r>
          </a:p>
        </p:txBody>
      </p:sp>
      <p:sp>
        <p:nvSpPr>
          <p:cNvPr name="Freeform 16" id="16"/>
          <p:cNvSpPr/>
          <p:nvPr/>
        </p:nvSpPr>
        <p:spPr>
          <a:xfrm flipH="false" flipV="false" rot="0">
            <a:off x="14017968" y="1393940"/>
            <a:ext cx="549020" cy="566531"/>
          </a:xfrm>
          <a:custGeom>
            <a:avLst/>
            <a:gdLst/>
            <a:ahLst/>
            <a:cxnLst/>
            <a:rect r="r" b="b" t="t" l="l"/>
            <a:pathLst>
              <a:path h="566531" w="549020">
                <a:moveTo>
                  <a:pt x="0" y="0"/>
                </a:moveTo>
                <a:lnTo>
                  <a:pt x="549020" y="0"/>
                </a:lnTo>
                <a:lnTo>
                  <a:pt x="549020" y="566531"/>
                </a:lnTo>
                <a:lnTo>
                  <a:pt x="0" y="56653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7" id="17"/>
          <p:cNvSpPr txBox="true"/>
          <p:nvPr/>
        </p:nvSpPr>
        <p:spPr>
          <a:xfrm rot="0">
            <a:off x="16176143" y="1212965"/>
            <a:ext cx="777853" cy="958850"/>
          </a:xfrm>
          <a:prstGeom prst="rect">
            <a:avLst/>
          </a:prstGeom>
        </p:spPr>
        <p:txBody>
          <a:bodyPr anchor="t" rtlCol="false" tIns="0" lIns="0" bIns="0" rIns="0">
            <a:spAutoFit/>
          </a:bodyPr>
          <a:lstStyle/>
          <a:p>
            <a:pPr algn="just">
              <a:lnSpc>
                <a:spcPts val="7000"/>
              </a:lnSpc>
              <a:spcBef>
                <a:spcPct val="0"/>
              </a:spcBef>
            </a:pPr>
            <a:r>
              <a:rPr lang="en-US" sz="5000">
                <a:solidFill>
                  <a:srgbClr val="B9772A"/>
                </a:solidFill>
                <a:latin typeface="Mirza Medium"/>
              </a:rPr>
              <a:t>12</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5055" r="0" b="-13388"/>
            </a:stretch>
          </a:blipFill>
        </p:spPr>
      </p:sp>
      <p:sp>
        <p:nvSpPr>
          <p:cNvPr name="TextBox 3" id="3"/>
          <p:cNvSpPr txBox="true"/>
          <p:nvPr/>
        </p:nvSpPr>
        <p:spPr>
          <a:xfrm rot="0">
            <a:off x="4343597" y="520890"/>
            <a:ext cx="9619856" cy="2208980"/>
          </a:xfrm>
          <a:prstGeom prst="rect">
            <a:avLst/>
          </a:prstGeom>
        </p:spPr>
        <p:txBody>
          <a:bodyPr anchor="t" rtlCol="false" tIns="0" lIns="0" bIns="0" rIns="0">
            <a:spAutoFit/>
          </a:bodyPr>
          <a:lstStyle/>
          <a:p>
            <a:pPr algn="ctr">
              <a:lnSpc>
                <a:spcPts val="8817"/>
              </a:lnSpc>
              <a:spcBef>
                <a:spcPct val="0"/>
              </a:spcBef>
            </a:pPr>
            <a:r>
              <a:rPr lang="en-US" sz="6298">
                <a:solidFill>
                  <a:srgbClr val="5A3F2B"/>
                </a:solidFill>
                <a:latin typeface="Montserrat Extra-Bold"/>
              </a:rPr>
              <a:t>LEARNING’S FROM THE PROJECT​</a:t>
            </a:r>
          </a:p>
        </p:txBody>
      </p:sp>
      <p:sp>
        <p:nvSpPr>
          <p:cNvPr name="TextBox 4" id="4"/>
          <p:cNvSpPr txBox="true"/>
          <p:nvPr/>
        </p:nvSpPr>
        <p:spPr>
          <a:xfrm rot="0">
            <a:off x="2231865" y="2086697"/>
            <a:ext cx="14378779" cy="6590666"/>
          </a:xfrm>
          <a:prstGeom prst="rect">
            <a:avLst/>
          </a:prstGeom>
        </p:spPr>
        <p:txBody>
          <a:bodyPr anchor="t" rtlCol="false" tIns="0" lIns="0" bIns="0" rIns="0">
            <a:spAutoFit/>
          </a:bodyPr>
          <a:lstStyle/>
          <a:p>
            <a:pPr algn="ctr">
              <a:lnSpc>
                <a:spcPts val="4759"/>
              </a:lnSpc>
            </a:pPr>
          </a:p>
          <a:p>
            <a:pPr algn="ctr">
              <a:lnSpc>
                <a:spcPts val="4759"/>
              </a:lnSpc>
            </a:pPr>
            <a:r>
              <a:rPr lang="en-US" sz="3399">
                <a:solidFill>
                  <a:srgbClr val="551A25"/>
                </a:solidFill>
                <a:latin typeface="Marykate"/>
              </a:rPr>
              <a:t>Throughout the process of creating the Arduino Obstacle Avoidance Line Follower Robot, our team learned invaluable lessons. We gained a deep understanding of coding, electronics, and robotics principles. We encountered and overcame numerous challenges, enhancing our problem-solving and troubleshooting abilities. Collaboration was key as we worked together, pooling our strengths and ideas to achieve success. Patience and persistence became virtues as we faced setbacks and setbacks, continually iterating and improving our design. Moreover, this project fostered a passion for innovation and sparked our curiosity for further exploration in the realm of robotics. Overall, the experience enriched our knowledge, skills, and passion for DIY projects and technology.</a:t>
            </a:r>
          </a:p>
        </p:txBody>
      </p:sp>
      <p:sp>
        <p:nvSpPr>
          <p:cNvPr name="TextBox 5" id="5"/>
          <p:cNvSpPr txBox="true"/>
          <p:nvPr/>
        </p:nvSpPr>
        <p:spPr>
          <a:xfrm rot="0">
            <a:off x="2203290" y="2067647"/>
            <a:ext cx="14378779" cy="6590666"/>
          </a:xfrm>
          <a:prstGeom prst="rect">
            <a:avLst/>
          </a:prstGeom>
        </p:spPr>
        <p:txBody>
          <a:bodyPr anchor="t" rtlCol="false" tIns="0" lIns="0" bIns="0" rIns="0">
            <a:spAutoFit/>
          </a:bodyPr>
          <a:lstStyle/>
          <a:p>
            <a:pPr algn="ctr">
              <a:lnSpc>
                <a:spcPts val="4759"/>
              </a:lnSpc>
            </a:pPr>
          </a:p>
          <a:p>
            <a:pPr algn="ctr">
              <a:lnSpc>
                <a:spcPts val="4759"/>
              </a:lnSpc>
            </a:pPr>
            <a:r>
              <a:rPr lang="en-US" sz="3399">
                <a:solidFill>
                  <a:srgbClr val="F3F2F1"/>
                </a:solidFill>
                <a:latin typeface="Marykate"/>
              </a:rPr>
              <a:t>Throughout the process of creating the Arduino Obstacle Avoidance Line Follower Robot, our team learned invaluable lessons. We gained a deep understanding of coding, electronics, and robotics principles. We encountered and overcame numerous challenges, enhancing our problem-solving and troubleshooting abilities. Collaboration was key as we worked together, pooling our strengths and ideas to achieve success. Patience and persistence became virtues as we faced setbacks and setbacks, continually iterating and improving our design. Moreover, this project fostered a passion for innovation and sparked our curiosity for further exploration in the realm of robotics. Overall, the experience enriched our knowledge, skills, and passion for DIY projects and technology.</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grpSp>
        <p:nvGrpSpPr>
          <p:cNvPr name="Group 3" id="3"/>
          <p:cNvGrpSpPr/>
          <p:nvPr/>
        </p:nvGrpSpPr>
        <p:grpSpPr>
          <a:xfrm rot="0">
            <a:off x="418537" y="250933"/>
            <a:ext cx="17450925" cy="9406264"/>
            <a:chOff x="0" y="0"/>
            <a:chExt cx="23267901" cy="12541686"/>
          </a:xfrm>
        </p:grpSpPr>
        <p:sp>
          <p:nvSpPr>
            <p:cNvPr name="Freeform 4" id="4"/>
            <p:cNvSpPr/>
            <p:nvPr/>
          </p:nvSpPr>
          <p:spPr>
            <a:xfrm flipH="false" flipV="false" rot="0">
              <a:off x="0" y="495931"/>
              <a:ext cx="23267901" cy="12045755"/>
            </a:xfrm>
            <a:custGeom>
              <a:avLst/>
              <a:gdLst/>
              <a:ahLst/>
              <a:cxnLst/>
              <a:rect r="r" b="b" t="t" l="l"/>
              <a:pathLst>
                <a:path h="12045755" w="23267901">
                  <a:moveTo>
                    <a:pt x="0" y="0"/>
                  </a:moveTo>
                  <a:lnTo>
                    <a:pt x="23267901" y="0"/>
                  </a:lnTo>
                  <a:lnTo>
                    <a:pt x="23267901" y="12045755"/>
                  </a:lnTo>
                  <a:lnTo>
                    <a:pt x="0" y="12045755"/>
                  </a:lnTo>
                  <a:lnTo>
                    <a:pt x="0" y="0"/>
                  </a:lnTo>
                  <a:close/>
                </a:path>
              </a:pathLst>
            </a:custGeom>
            <a:blipFill>
              <a:blip r:embed="rId3"/>
              <a:stretch>
                <a:fillRect l="0" t="-5190" r="0" b="-42337"/>
              </a:stretch>
            </a:blipFill>
          </p:spPr>
        </p:sp>
        <p:sp>
          <p:nvSpPr>
            <p:cNvPr name="Freeform 5" id="5"/>
            <p:cNvSpPr/>
            <p:nvPr/>
          </p:nvSpPr>
          <p:spPr>
            <a:xfrm flipH="false" flipV="false" rot="1838892">
              <a:off x="19861814" y="376697"/>
              <a:ext cx="1992017" cy="1876118"/>
            </a:xfrm>
            <a:custGeom>
              <a:avLst/>
              <a:gdLst/>
              <a:ahLst/>
              <a:cxnLst/>
              <a:rect r="r" b="b" t="t" l="l"/>
              <a:pathLst>
                <a:path h="1876118" w="1992017">
                  <a:moveTo>
                    <a:pt x="0" y="0"/>
                  </a:moveTo>
                  <a:lnTo>
                    <a:pt x="1992018" y="0"/>
                  </a:lnTo>
                  <a:lnTo>
                    <a:pt x="1992018" y="1876118"/>
                  </a:lnTo>
                  <a:lnTo>
                    <a:pt x="0" y="187611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sp>
        <p:nvSpPr>
          <p:cNvPr name="TextBox 6" id="6"/>
          <p:cNvSpPr txBox="true"/>
          <p:nvPr/>
        </p:nvSpPr>
        <p:spPr>
          <a:xfrm rot="0">
            <a:off x="3107428" y="1309935"/>
            <a:ext cx="11783786" cy="2019307"/>
          </a:xfrm>
          <a:prstGeom prst="rect">
            <a:avLst/>
          </a:prstGeom>
        </p:spPr>
        <p:txBody>
          <a:bodyPr anchor="t" rtlCol="false" tIns="0" lIns="0" bIns="0" rIns="0">
            <a:spAutoFit/>
          </a:bodyPr>
          <a:lstStyle/>
          <a:p>
            <a:pPr algn="ctr">
              <a:lnSpc>
                <a:spcPts val="15225"/>
              </a:lnSpc>
            </a:pPr>
            <a:r>
              <a:rPr lang="en-US" sz="14500" spc="609">
                <a:solidFill>
                  <a:srgbClr val="000000"/>
                </a:solidFill>
                <a:latin typeface="Marykate"/>
              </a:rPr>
              <a:t>CONCLUSION</a:t>
            </a:r>
          </a:p>
        </p:txBody>
      </p:sp>
      <p:sp>
        <p:nvSpPr>
          <p:cNvPr name="Freeform 7" id="7"/>
          <p:cNvSpPr/>
          <p:nvPr/>
        </p:nvSpPr>
        <p:spPr>
          <a:xfrm flipH="false" flipV="false" rot="-5400000">
            <a:off x="3851986" y="776775"/>
            <a:ext cx="1150674" cy="1276753"/>
          </a:xfrm>
          <a:custGeom>
            <a:avLst/>
            <a:gdLst/>
            <a:ahLst/>
            <a:cxnLst/>
            <a:rect r="r" b="b" t="t" l="l"/>
            <a:pathLst>
              <a:path h="1276753" w="1150674">
                <a:moveTo>
                  <a:pt x="0" y="0"/>
                </a:moveTo>
                <a:lnTo>
                  <a:pt x="1150673" y="0"/>
                </a:lnTo>
                <a:lnTo>
                  <a:pt x="1150673" y="1276753"/>
                </a:lnTo>
                <a:lnTo>
                  <a:pt x="0" y="127675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8" id="8"/>
          <p:cNvSpPr txBox="true"/>
          <p:nvPr/>
        </p:nvSpPr>
        <p:spPr>
          <a:xfrm rot="0">
            <a:off x="1958339" y="3233537"/>
            <a:ext cx="14371323" cy="6366511"/>
          </a:xfrm>
          <a:prstGeom prst="rect">
            <a:avLst/>
          </a:prstGeom>
        </p:spPr>
        <p:txBody>
          <a:bodyPr anchor="t" rtlCol="false" tIns="0" lIns="0" bIns="0" rIns="0">
            <a:spAutoFit/>
          </a:bodyPr>
          <a:lstStyle/>
          <a:p>
            <a:pPr algn="ctr">
              <a:lnSpc>
                <a:spcPts val="5039"/>
              </a:lnSpc>
            </a:pPr>
            <a:r>
              <a:rPr lang="en-US" sz="3599" spc="17">
                <a:solidFill>
                  <a:srgbClr val="000000"/>
                </a:solidFill>
                <a:latin typeface="Satisfy"/>
              </a:rPr>
              <a:t>   In conclusion, the journey of our team in creating the Arduino Obstacle Avoiding Line Follower Robot​has been both challenging and rewarding. Through countless hours of research, coding, and debugging, we have successfully built a functional and versatile robot that can navigate its surroundings and follow designated paths. This DIY project has not only honed our technical skills in robotics and programming but has also fostered teamwork, problem-solving, and innovation. As we reflect on this project, we are proud of the knowledge gained, the obstacles overcome, and the excitement of witnessing our creation in action. This experience has truly sparked our passion for robotics and opened doors to endless possibilities for future projects.</a:t>
            </a:r>
          </a:p>
        </p:txBody>
      </p:sp>
      <p:sp>
        <p:nvSpPr>
          <p:cNvPr name="Freeform 9" id="9"/>
          <p:cNvSpPr/>
          <p:nvPr/>
        </p:nvSpPr>
        <p:spPr>
          <a:xfrm flipH="false" flipV="false" rot="-1150047">
            <a:off x="259436" y="9208223"/>
            <a:ext cx="2224647" cy="897948"/>
          </a:xfrm>
          <a:custGeom>
            <a:avLst/>
            <a:gdLst/>
            <a:ahLst/>
            <a:cxnLst/>
            <a:rect r="r" b="b" t="t" l="l"/>
            <a:pathLst>
              <a:path h="897948" w="2224647">
                <a:moveTo>
                  <a:pt x="0" y="0"/>
                </a:moveTo>
                <a:lnTo>
                  <a:pt x="2224646" y="0"/>
                </a:lnTo>
                <a:lnTo>
                  <a:pt x="2224646" y="897948"/>
                </a:lnTo>
                <a:lnTo>
                  <a:pt x="0" y="89794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0" id="10"/>
          <p:cNvSpPr/>
          <p:nvPr/>
        </p:nvSpPr>
        <p:spPr>
          <a:xfrm flipH="false" flipV="false" rot="0">
            <a:off x="16552993" y="8361144"/>
            <a:ext cx="1412613" cy="1794312"/>
          </a:xfrm>
          <a:custGeom>
            <a:avLst/>
            <a:gdLst/>
            <a:ahLst/>
            <a:cxnLst/>
            <a:rect r="r" b="b" t="t" l="l"/>
            <a:pathLst>
              <a:path h="1794312" w="1412613">
                <a:moveTo>
                  <a:pt x="0" y="0"/>
                </a:moveTo>
                <a:lnTo>
                  <a:pt x="1412614" y="0"/>
                </a:lnTo>
                <a:lnTo>
                  <a:pt x="1412614" y="1794312"/>
                </a:lnTo>
                <a:lnTo>
                  <a:pt x="0" y="1794312"/>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1" id="11"/>
          <p:cNvSpPr/>
          <p:nvPr/>
        </p:nvSpPr>
        <p:spPr>
          <a:xfrm flipH="false" flipV="false" rot="-4183691">
            <a:off x="-95075" y="-205638"/>
            <a:ext cx="1941524" cy="1524979"/>
          </a:xfrm>
          <a:custGeom>
            <a:avLst/>
            <a:gdLst/>
            <a:ahLst/>
            <a:cxnLst/>
            <a:rect r="r" b="b" t="t" l="l"/>
            <a:pathLst>
              <a:path h="1524979" w="1941524">
                <a:moveTo>
                  <a:pt x="0" y="0"/>
                </a:moveTo>
                <a:lnTo>
                  <a:pt x="1941524" y="0"/>
                </a:lnTo>
                <a:lnTo>
                  <a:pt x="1941524" y="1524978"/>
                </a:lnTo>
                <a:lnTo>
                  <a:pt x="0" y="1524978"/>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3F2F1"/>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pic>
          <p:nvPicPr>
            <p:cNvPr name="Picture 3" id="3"/>
            <p:cNvPicPr>
              <a:picLocks noChangeAspect="true"/>
            </p:cNvPicPr>
            <p:nvPr/>
          </p:nvPicPr>
          <p:blipFill>
            <a:blip r:embed="rId2"/>
            <a:srcRect l="0" t="7812" r="0" b="7812"/>
            <a:stretch>
              <a:fillRect/>
            </a:stretch>
          </p:blipFill>
          <p:spPr>
            <a:xfrm flipH="false" flipV="false">
              <a:off x="0" y="0"/>
              <a:ext cx="24384000" cy="13716000"/>
            </a:xfrm>
            <a:prstGeom prst="rect">
              <a:avLst/>
            </a:prstGeom>
          </p:spPr>
        </p:pic>
      </p:grpSp>
      <p:grpSp>
        <p:nvGrpSpPr>
          <p:cNvPr name="Group 4" id="4"/>
          <p:cNvGrpSpPr/>
          <p:nvPr/>
        </p:nvGrpSpPr>
        <p:grpSpPr>
          <a:xfrm rot="0">
            <a:off x="1028700" y="1028700"/>
            <a:ext cx="9552126" cy="8229600"/>
            <a:chOff x="0" y="0"/>
            <a:chExt cx="3231213" cy="2783840"/>
          </a:xfrm>
        </p:grpSpPr>
        <p:sp>
          <p:nvSpPr>
            <p:cNvPr name="Freeform 5" id="5"/>
            <p:cNvSpPr/>
            <p:nvPr/>
          </p:nvSpPr>
          <p:spPr>
            <a:xfrm flipH="false" flipV="false" rot="0">
              <a:off x="0" y="0"/>
              <a:ext cx="3231213" cy="2783840"/>
            </a:xfrm>
            <a:custGeom>
              <a:avLst/>
              <a:gdLst/>
              <a:ahLst/>
              <a:cxnLst/>
              <a:rect r="r" b="b" t="t" l="l"/>
              <a:pathLst>
                <a:path h="2783840" w="3231213">
                  <a:moveTo>
                    <a:pt x="0" y="0"/>
                  </a:moveTo>
                  <a:lnTo>
                    <a:pt x="3231213" y="0"/>
                  </a:lnTo>
                  <a:lnTo>
                    <a:pt x="3231213" y="2783840"/>
                  </a:lnTo>
                  <a:lnTo>
                    <a:pt x="0" y="2783840"/>
                  </a:lnTo>
                  <a:close/>
                </a:path>
              </a:pathLst>
            </a:custGeom>
            <a:solidFill>
              <a:srgbClr val="F3F2F1"/>
            </a:solidFill>
          </p:spPr>
        </p:sp>
      </p:grpSp>
      <p:grpSp>
        <p:nvGrpSpPr>
          <p:cNvPr name="Group 6" id="6"/>
          <p:cNvGrpSpPr/>
          <p:nvPr/>
        </p:nvGrpSpPr>
        <p:grpSpPr>
          <a:xfrm rot="0">
            <a:off x="10580826" y="1028700"/>
            <a:ext cx="6678474" cy="8229600"/>
            <a:chOff x="0" y="0"/>
            <a:chExt cx="8904632" cy="10972800"/>
          </a:xfrm>
        </p:grpSpPr>
        <p:pic>
          <p:nvPicPr>
            <p:cNvPr name="Picture 7" id="7"/>
            <p:cNvPicPr>
              <a:picLocks noChangeAspect="true"/>
            </p:cNvPicPr>
            <p:nvPr/>
          </p:nvPicPr>
          <p:blipFill>
            <a:blip r:embed="rId3"/>
            <a:srcRect l="0" t="8924" r="0" b="8924"/>
            <a:stretch>
              <a:fillRect/>
            </a:stretch>
          </p:blipFill>
          <p:spPr>
            <a:xfrm flipH="false" flipV="false">
              <a:off x="0" y="0"/>
              <a:ext cx="8904632" cy="10972800"/>
            </a:xfrm>
            <a:prstGeom prst="rect">
              <a:avLst/>
            </a:prstGeom>
          </p:spPr>
        </p:pic>
      </p:grpSp>
      <p:sp>
        <p:nvSpPr>
          <p:cNvPr name="TextBox 8" id="8"/>
          <p:cNvSpPr txBox="true"/>
          <p:nvPr/>
        </p:nvSpPr>
        <p:spPr>
          <a:xfrm rot="0">
            <a:off x="1924050" y="2114550"/>
            <a:ext cx="7914720" cy="1152525"/>
          </a:xfrm>
          <a:prstGeom prst="rect">
            <a:avLst/>
          </a:prstGeom>
        </p:spPr>
        <p:txBody>
          <a:bodyPr anchor="t" rtlCol="false" tIns="0" lIns="0" bIns="0" rIns="0">
            <a:spAutoFit/>
          </a:bodyPr>
          <a:lstStyle/>
          <a:p>
            <a:pPr algn="l">
              <a:lnSpc>
                <a:spcPts val="9000"/>
              </a:lnSpc>
            </a:pPr>
            <a:r>
              <a:rPr lang="en-US" sz="7500">
                <a:solidFill>
                  <a:srgbClr val="A16138"/>
                </a:solidFill>
                <a:latin typeface="The Seasons"/>
              </a:rPr>
              <a:t>References:</a:t>
            </a:r>
          </a:p>
        </p:txBody>
      </p:sp>
      <p:grpSp>
        <p:nvGrpSpPr>
          <p:cNvPr name="Group 9" id="9"/>
          <p:cNvGrpSpPr/>
          <p:nvPr/>
        </p:nvGrpSpPr>
        <p:grpSpPr>
          <a:xfrm rot="0">
            <a:off x="1924050" y="3438525"/>
            <a:ext cx="1149026" cy="457200"/>
            <a:chOff x="0" y="0"/>
            <a:chExt cx="388683" cy="154658"/>
          </a:xfrm>
        </p:grpSpPr>
        <p:sp>
          <p:nvSpPr>
            <p:cNvPr name="Freeform 10" id="10"/>
            <p:cNvSpPr/>
            <p:nvPr/>
          </p:nvSpPr>
          <p:spPr>
            <a:xfrm flipH="false" flipV="false" rot="0">
              <a:off x="0" y="0"/>
              <a:ext cx="388683" cy="154658"/>
            </a:xfrm>
            <a:custGeom>
              <a:avLst/>
              <a:gdLst/>
              <a:ahLst/>
              <a:cxnLst/>
              <a:rect r="r" b="b" t="t" l="l"/>
              <a:pathLst>
                <a:path h="154658" w="388683">
                  <a:moveTo>
                    <a:pt x="0" y="0"/>
                  </a:moveTo>
                  <a:lnTo>
                    <a:pt x="388683" y="0"/>
                  </a:lnTo>
                  <a:lnTo>
                    <a:pt x="388683" y="154658"/>
                  </a:lnTo>
                  <a:lnTo>
                    <a:pt x="0" y="154658"/>
                  </a:lnTo>
                  <a:close/>
                </a:path>
              </a:pathLst>
            </a:custGeom>
            <a:solidFill>
              <a:srgbClr val="A16138"/>
            </a:solidFill>
          </p:spPr>
        </p:sp>
      </p:grpSp>
      <p:grpSp>
        <p:nvGrpSpPr>
          <p:cNvPr name="Group 11" id="11"/>
          <p:cNvGrpSpPr/>
          <p:nvPr/>
        </p:nvGrpSpPr>
        <p:grpSpPr>
          <a:xfrm rot="0">
            <a:off x="1924050" y="5648325"/>
            <a:ext cx="1149026" cy="457200"/>
            <a:chOff x="0" y="0"/>
            <a:chExt cx="388683" cy="154658"/>
          </a:xfrm>
        </p:grpSpPr>
        <p:sp>
          <p:nvSpPr>
            <p:cNvPr name="Freeform 12" id="12"/>
            <p:cNvSpPr/>
            <p:nvPr/>
          </p:nvSpPr>
          <p:spPr>
            <a:xfrm flipH="false" flipV="false" rot="0">
              <a:off x="0" y="0"/>
              <a:ext cx="388683" cy="154658"/>
            </a:xfrm>
            <a:custGeom>
              <a:avLst/>
              <a:gdLst/>
              <a:ahLst/>
              <a:cxnLst/>
              <a:rect r="r" b="b" t="t" l="l"/>
              <a:pathLst>
                <a:path h="154658" w="388683">
                  <a:moveTo>
                    <a:pt x="0" y="0"/>
                  </a:moveTo>
                  <a:lnTo>
                    <a:pt x="388683" y="0"/>
                  </a:lnTo>
                  <a:lnTo>
                    <a:pt x="388683" y="154658"/>
                  </a:lnTo>
                  <a:lnTo>
                    <a:pt x="0" y="154658"/>
                  </a:lnTo>
                  <a:close/>
                </a:path>
              </a:pathLst>
            </a:custGeom>
            <a:solidFill>
              <a:srgbClr val="A16138"/>
            </a:solidFill>
          </p:spPr>
        </p:sp>
      </p:grpSp>
      <p:sp>
        <p:nvSpPr>
          <p:cNvPr name="TextBox 13" id="13"/>
          <p:cNvSpPr txBox="true"/>
          <p:nvPr/>
        </p:nvSpPr>
        <p:spPr>
          <a:xfrm rot="0">
            <a:off x="3653095" y="3362325"/>
            <a:ext cx="6524128" cy="2133600"/>
          </a:xfrm>
          <a:prstGeom prst="rect">
            <a:avLst/>
          </a:prstGeom>
        </p:spPr>
        <p:txBody>
          <a:bodyPr anchor="t" rtlCol="false" tIns="0" lIns="0" bIns="0" rIns="0">
            <a:spAutoFit/>
          </a:bodyPr>
          <a:lstStyle/>
          <a:p>
            <a:pPr algn="l">
              <a:lnSpc>
                <a:spcPts val="4200"/>
              </a:lnSpc>
            </a:pPr>
            <a:r>
              <a:rPr lang="en-US" sz="3000" u="sng">
                <a:solidFill>
                  <a:srgbClr val="333330"/>
                </a:solidFill>
                <a:latin typeface="Barlow Medium"/>
                <a:hlinkClick r:id="rId4" tooltip="https://youtu.be/4PQgjjOqJa4"/>
              </a:rPr>
              <a:t>Guide to Make Arduino </a:t>
            </a:r>
          </a:p>
          <a:p>
            <a:pPr algn="l">
              <a:lnSpc>
                <a:spcPts val="4200"/>
              </a:lnSpc>
            </a:pPr>
            <a:r>
              <a:rPr lang="en-US" sz="3000" u="sng">
                <a:solidFill>
                  <a:srgbClr val="333330"/>
                </a:solidFill>
                <a:latin typeface="Barlow Medium"/>
                <a:hlinkClick r:id="rId5" tooltip="https://youtu.be/4PQgjjOqJa4"/>
              </a:rPr>
              <a:t>Obstacle Avoidance Line Follower Robot</a:t>
            </a:r>
          </a:p>
          <a:p>
            <a:pPr algn="l">
              <a:lnSpc>
                <a:spcPts val="4200"/>
              </a:lnSpc>
            </a:pPr>
          </a:p>
        </p:txBody>
      </p:sp>
      <p:sp>
        <p:nvSpPr>
          <p:cNvPr name="TextBox 14" id="14"/>
          <p:cNvSpPr txBox="true"/>
          <p:nvPr/>
        </p:nvSpPr>
        <p:spPr>
          <a:xfrm rot="0">
            <a:off x="3653095" y="5572125"/>
            <a:ext cx="6524128" cy="533400"/>
          </a:xfrm>
          <a:prstGeom prst="rect">
            <a:avLst/>
          </a:prstGeom>
        </p:spPr>
        <p:txBody>
          <a:bodyPr anchor="t" rtlCol="false" tIns="0" lIns="0" bIns="0" rIns="0">
            <a:spAutoFit/>
          </a:bodyPr>
          <a:lstStyle/>
          <a:p>
            <a:pPr algn="l">
              <a:lnSpc>
                <a:spcPts val="4200"/>
              </a:lnSpc>
            </a:pPr>
            <a:r>
              <a:rPr lang="en-US" sz="3000" u="sng">
                <a:solidFill>
                  <a:srgbClr val="333330"/>
                </a:solidFill>
                <a:latin typeface="Barlow Medium"/>
                <a:hlinkClick r:id="rId6" tooltip="https://github.com/embeddedlab786/Line_Follower_with_Obstacle_Avoiding_Robot"/>
              </a:rPr>
              <a:t>Scratch Code</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grpSp>
        <p:nvGrpSpPr>
          <p:cNvPr name="Group 3" id="3"/>
          <p:cNvGrpSpPr/>
          <p:nvPr/>
        </p:nvGrpSpPr>
        <p:grpSpPr>
          <a:xfrm rot="0">
            <a:off x="2112963" y="1887925"/>
            <a:ext cx="14062075" cy="6887298"/>
            <a:chOff x="0" y="0"/>
            <a:chExt cx="18749433" cy="9183064"/>
          </a:xfrm>
        </p:grpSpPr>
        <p:sp>
          <p:nvSpPr>
            <p:cNvPr name="Freeform 4" id="4"/>
            <p:cNvSpPr/>
            <p:nvPr/>
          </p:nvSpPr>
          <p:spPr>
            <a:xfrm flipH="false" flipV="false" rot="-78066">
              <a:off x="968257" y="961703"/>
              <a:ext cx="16705887" cy="7257036"/>
            </a:xfrm>
            <a:custGeom>
              <a:avLst/>
              <a:gdLst/>
              <a:ahLst/>
              <a:cxnLst/>
              <a:rect r="r" b="b" t="t" l="l"/>
              <a:pathLst>
                <a:path h="7257036" w="16705887">
                  <a:moveTo>
                    <a:pt x="0" y="0"/>
                  </a:moveTo>
                  <a:lnTo>
                    <a:pt x="16705886" y="0"/>
                  </a:lnTo>
                  <a:lnTo>
                    <a:pt x="16705886" y="7257035"/>
                  </a:lnTo>
                  <a:lnTo>
                    <a:pt x="0" y="7257035"/>
                  </a:lnTo>
                  <a:lnTo>
                    <a:pt x="0" y="0"/>
                  </a:lnTo>
                  <a:close/>
                </a:path>
              </a:pathLst>
            </a:custGeom>
            <a:blipFill>
              <a:blip r:embed="rId3"/>
              <a:stretch>
                <a:fillRect l="0" t="-28026" r="-8637" b="-62976"/>
              </a:stretch>
            </a:blipFill>
          </p:spPr>
        </p:sp>
        <p:sp>
          <p:nvSpPr>
            <p:cNvPr name="Freeform 5" id="5"/>
            <p:cNvSpPr/>
            <p:nvPr/>
          </p:nvSpPr>
          <p:spPr>
            <a:xfrm flipH="false" flipV="false" rot="-2572215">
              <a:off x="-115252" y="1208538"/>
              <a:ext cx="4042889" cy="1248445"/>
            </a:xfrm>
            <a:custGeom>
              <a:avLst/>
              <a:gdLst/>
              <a:ahLst/>
              <a:cxnLst/>
              <a:rect r="r" b="b" t="t" l="l"/>
              <a:pathLst>
                <a:path h="1248445" w="4042889">
                  <a:moveTo>
                    <a:pt x="0" y="0"/>
                  </a:moveTo>
                  <a:lnTo>
                    <a:pt x="4042889" y="0"/>
                  </a:lnTo>
                  <a:lnTo>
                    <a:pt x="4042889" y="1248445"/>
                  </a:lnTo>
                  <a:lnTo>
                    <a:pt x="0" y="1248445"/>
                  </a:lnTo>
                  <a:lnTo>
                    <a:pt x="0" y="0"/>
                  </a:lnTo>
                  <a:close/>
                </a:path>
              </a:pathLst>
            </a:custGeom>
            <a:blipFill>
              <a:blip r:embed="rId4">
                <a:alphaModFix amt="57000"/>
              </a:blip>
              <a:stretch>
                <a:fillRect l="0" t="-6513" r="-3391" b="0"/>
              </a:stretch>
            </a:blipFill>
          </p:spPr>
        </p:sp>
        <p:sp>
          <p:nvSpPr>
            <p:cNvPr name="Freeform 6" id="6"/>
            <p:cNvSpPr/>
            <p:nvPr/>
          </p:nvSpPr>
          <p:spPr>
            <a:xfrm flipH="false" flipV="false" rot="-2572215">
              <a:off x="14821796" y="6726082"/>
              <a:ext cx="4042889" cy="1248445"/>
            </a:xfrm>
            <a:custGeom>
              <a:avLst/>
              <a:gdLst/>
              <a:ahLst/>
              <a:cxnLst/>
              <a:rect r="r" b="b" t="t" l="l"/>
              <a:pathLst>
                <a:path h="1248445" w="4042889">
                  <a:moveTo>
                    <a:pt x="0" y="0"/>
                  </a:moveTo>
                  <a:lnTo>
                    <a:pt x="4042889" y="0"/>
                  </a:lnTo>
                  <a:lnTo>
                    <a:pt x="4042889" y="1248444"/>
                  </a:lnTo>
                  <a:lnTo>
                    <a:pt x="0" y="1248444"/>
                  </a:lnTo>
                  <a:lnTo>
                    <a:pt x="0" y="0"/>
                  </a:lnTo>
                  <a:close/>
                </a:path>
              </a:pathLst>
            </a:custGeom>
            <a:blipFill>
              <a:blip r:embed="rId4">
                <a:alphaModFix amt="57000"/>
              </a:blip>
              <a:stretch>
                <a:fillRect l="0" t="-6513" r="-3391" b="0"/>
              </a:stretch>
            </a:blipFill>
          </p:spPr>
        </p:sp>
      </p:grpSp>
      <p:sp>
        <p:nvSpPr>
          <p:cNvPr name="Freeform 7" id="7"/>
          <p:cNvSpPr/>
          <p:nvPr/>
        </p:nvSpPr>
        <p:spPr>
          <a:xfrm flipH="false" flipV="false" rot="2951973">
            <a:off x="-1335923" y="-256851"/>
            <a:ext cx="3799654" cy="2051813"/>
          </a:xfrm>
          <a:custGeom>
            <a:avLst/>
            <a:gdLst/>
            <a:ahLst/>
            <a:cxnLst/>
            <a:rect r="r" b="b" t="t" l="l"/>
            <a:pathLst>
              <a:path h="2051813" w="3799654">
                <a:moveTo>
                  <a:pt x="0" y="0"/>
                </a:moveTo>
                <a:lnTo>
                  <a:pt x="3799654" y="0"/>
                </a:lnTo>
                <a:lnTo>
                  <a:pt x="3799654" y="2051814"/>
                </a:lnTo>
                <a:lnTo>
                  <a:pt x="0" y="205181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15477715" y="7601692"/>
            <a:ext cx="2277206" cy="2020503"/>
          </a:xfrm>
          <a:custGeom>
            <a:avLst/>
            <a:gdLst/>
            <a:ahLst/>
            <a:cxnLst/>
            <a:rect r="r" b="b" t="t" l="l"/>
            <a:pathLst>
              <a:path h="2020503" w="2277206">
                <a:moveTo>
                  <a:pt x="0" y="0"/>
                </a:moveTo>
                <a:lnTo>
                  <a:pt x="2277207" y="0"/>
                </a:lnTo>
                <a:lnTo>
                  <a:pt x="2277207" y="2020503"/>
                </a:lnTo>
                <a:lnTo>
                  <a:pt x="0" y="202050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9" id="9"/>
          <p:cNvSpPr/>
          <p:nvPr/>
        </p:nvSpPr>
        <p:spPr>
          <a:xfrm flipH="false" flipV="false" rot="0">
            <a:off x="204760" y="6172200"/>
            <a:ext cx="2603546" cy="4114800"/>
          </a:xfrm>
          <a:custGeom>
            <a:avLst/>
            <a:gdLst/>
            <a:ahLst/>
            <a:cxnLst/>
            <a:rect r="r" b="b" t="t" l="l"/>
            <a:pathLst>
              <a:path h="4114800" w="2603546">
                <a:moveTo>
                  <a:pt x="0" y="0"/>
                </a:moveTo>
                <a:lnTo>
                  <a:pt x="2603546" y="0"/>
                </a:lnTo>
                <a:lnTo>
                  <a:pt x="2603546" y="4114800"/>
                </a:lnTo>
                <a:lnTo>
                  <a:pt x="0" y="411480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0" id="10"/>
          <p:cNvSpPr/>
          <p:nvPr/>
        </p:nvSpPr>
        <p:spPr>
          <a:xfrm flipH="false" flipV="false" rot="0">
            <a:off x="3184108" y="8611943"/>
            <a:ext cx="2110307" cy="1675057"/>
          </a:xfrm>
          <a:custGeom>
            <a:avLst/>
            <a:gdLst/>
            <a:ahLst/>
            <a:cxnLst/>
            <a:rect r="r" b="b" t="t" l="l"/>
            <a:pathLst>
              <a:path h="1675057" w="2110307">
                <a:moveTo>
                  <a:pt x="0" y="0"/>
                </a:moveTo>
                <a:lnTo>
                  <a:pt x="2110308" y="0"/>
                </a:lnTo>
                <a:lnTo>
                  <a:pt x="2110308" y="1675057"/>
                </a:lnTo>
                <a:lnTo>
                  <a:pt x="0" y="1675057"/>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1" id="11"/>
          <p:cNvSpPr/>
          <p:nvPr/>
        </p:nvSpPr>
        <p:spPr>
          <a:xfrm flipH="false" flipV="false" rot="0">
            <a:off x="13441857" y="546844"/>
            <a:ext cx="4071717" cy="1834922"/>
          </a:xfrm>
          <a:custGeom>
            <a:avLst/>
            <a:gdLst/>
            <a:ahLst/>
            <a:cxnLst/>
            <a:rect r="r" b="b" t="t" l="l"/>
            <a:pathLst>
              <a:path h="1834922" w="4071717">
                <a:moveTo>
                  <a:pt x="0" y="0"/>
                </a:moveTo>
                <a:lnTo>
                  <a:pt x="4071717" y="0"/>
                </a:lnTo>
                <a:lnTo>
                  <a:pt x="4071717" y="1834923"/>
                </a:lnTo>
                <a:lnTo>
                  <a:pt x="0" y="1834923"/>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TextBox 12" id="12"/>
          <p:cNvSpPr txBox="true"/>
          <p:nvPr/>
        </p:nvSpPr>
        <p:spPr>
          <a:xfrm rot="0">
            <a:off x="4113231" y="4650400"/>
            <a:ext cx="10061538" cy="1597660"/>
          </a:xfrm>
          <a:prstGeom prst="rect">
            <a:avLst/>
          </a:prstGeom>
        </p:spPr>
        <p:txBody>
          <a:bodyPr anchor="t" rtlCol="false" tIns="0" lIns="0" bIns="0" rIns="0">
            <a:spAutoFit/>
          </a:bodyPr>
          <a:lstStyle/>
          <a:p>
            <a:pPr algn="ctr">
              <a:lnSpc>
                <a:spcPts val="6439"/>
              </a:lnSpc>
              <a:spcBef>
                <a:spcPct val="0"/>
              </a:spcBef>
            </a:pPr>
            <a:r>
              <a:rPr lang="en-US" sz="4599" u="sng">
                <a:solidFill>
                  <a:srgbClr val="A16138"/>
                </a:solidFill>
                <a:latin typeface="Advent Pro Bold"/>
                <a:hlinkClick r:id="rId15" tooltip="https://youtu.be/IjXHADIKA0U"/>
              </a:rPr>
              <a:t>YouTube link for video demonstration of the project</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grpSp>
        <p:nvGrpSpPr>
          <p:cNvPr name="Group 3" id="3"/>
          <p:cNvGrpSpPr/>
          <p:nvPr/>
        </p:nvGrpSpPr>
        <p:grpSpPr>
          <a:xfrm rot="0">
            <a:off x="2058072" y="1295137"/>
            <a:ext cx="14171857" cy="7638806"/>
            <a:chOff x="0" y="0"/>
            <a:chExt cx="18895809" cy="10185074"/>
          </a:xfrm>
        </p:grpSpPr>
        <p:sp>
          <p:nvSpPr>
            <p:cNvPr name="Freeform 4" id="4"/>
            <p:cNvSpPr/>
            <p:nvPr/>
          </p:nvSpPr>
          <p:spPr>
            <a:xfrm flipH="false" flipV="false" rot="0">
              <a:off x="0" y="402745"/>
              <a:ext cx="18895809" cy="9782330"/>
            </a:xfrm>
            <a:custGeom>
              <a:avLst/>
              <a:gdLst/>
              <a:ahLst/>
              <a:cxnLst/>
              <a:rect r="r" b="b" t="t" l="l"/>
              <a:pathLst>
                <a:path h="9782330" w="18895809">
                  <a:moveTo>
                    <a:pt x="0" y="0"/>
                  </a:moveTo>
                  <a:lnTo>
                    <a:pt x="18895809" y="0"/>
                  </a:lnTo>
                  <a:lnTo>
                    <a:pt x="18895809" y="9782329"/>
                  </a:lnTo>
                  <a:lnTo>
                    <a:pt x="0" y="9782329"/>
                  </a:lnTo>
                  <a:lnTo>
                    <a:pt x="0" y="0"/>
                  </a:lnTo>
                  <a:close/>
                </a:path>
              </a:pathLst>
            </a:custGeom>
            <a:blipFill>
              <a:blip r:embed="rId3"/>
              <a:stretch>
                <a:fillRect l="0" t="-5190" r="0" b="-42337"/>
              </a:stretch>
            </a:blipFill>
          </p:spPr>
        </p:sp>
        <p:sp>
          <p:nvSpPr>
            <p:cNvPr name="Freeform 5" id="5"/>
            <p:cNvSpPr/>
            <p:nvPr/>
          </p:nvSpPr>
          <p:spPr>
            <a:xfrm flipH="false" flipV="false" rot="1838892">
              <a:off x="16129734" y="305914"/>
              <a:ext cx="1617713" cy="1523591"/>
            </a:xfrm>
            <a:custGeom>
              <a:avLst/>
              <a:gdLst/>
              <a:ahLst/>
              <a:cxnLst/>
              <a:rect r="r" b="b" t="t" l="l"/>
              <a:pathLst>
                <a:path h="1523591" w="1617713">
                  <a:moveTo>
                    <a:pt x="0" y="0"/>
                  </a:moveTo>
                  <a:lnTo>
                    <a:pt x="1617713" y="0"/>
                  </a:lnTo>
                  <a:lnTo>
                    <a:pt x="1617713" y="1523592"/>
                  </a:lnTo>
                  <a:lnTo>
                    <a:pt x="0" y="152359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sp>
        <p:nvSpPr>
          <p:cNvPr name="TextBox 6" id="6"/>
          <p:cNvSpPr txBox="true"/>
          <p:nvPr/>
        </p:nvSpPr>
        <p:spPr>
          <a:xfrm rot="0">
            <a:off x="3252107" y="4050389"/>
            <a:ext cx="11783786" cy="2209800"/>
          </a:xfrm>
          <a:prstGeom prst="rect">
            <a:avLst/>
          </a:prstGeom>
        </p:spPr>
        <p:txBody>
          <a:bodyPr anchor="t" rtlCol="false" tIns="0" lIns="0" bIns="0" rIns="0">
            <a:spAutoFit/>
          </a:bodyPr>
          <a:lstStyle/>
          <a:p>
            <a:pPr algn="ctr">
              <a:lnSpc>
                <a:spcPts val="16799"/>
              </a:lnSpc>
            </a:pPr>
            <a:r>
              <a:rPr lang="en-US" sz="15999" spc="671">
                <a:solidFill>
                  <a:srgbClr val="000000"/>
                </a:solidFill>
                <a:latin typeface="Marykate"/>
              </a:rPr>
              <a:t>THANK YOU</a:t>
            </a:r>
          </a:p>
        </p:txBody>
      </p:sp>
      <p:sp>
        <p:nvSpPr>
          <p:cNvPr name="Freeform 7" id="7"/>
          <p:cNvSpPr/>
          <p:nvPr/>
        </p:nvSpPr>
        <p:spPr>
          <a:xfrm flipH="false" flipV="false" rot="-4388606">
            <a:off x="3957416" y="2837135"/>
            <a:ext cx="1260418" cy="1398523"/>
          </a:xfrm>
          <a:custGeom>
            <a:avLst/>
            <a:gdLst/>
            <a:ahLst/>
            <a:cxnLst/>
            <a:rect r="r" b="b" t="t" l="l"/>
            <a:pathLst>
              <a:path h="1398523" w="1260418">
                <a:moveTo>
                  <a:pt x="0" y="0"/>
                </a:moveTo>
                <a:lnTo>
                  <a:pt x="1260418" y="0"/>
                </a:lnTo>
                <a:lnTo>
                  <a:pt x="1260418" y="1398523"/>
                </a:lnTo>
                <a:lnTo>
                  <a:pt x="0" y="139852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8" id="8"/>
          <p:cNvSpPr txBox="true"/>
          <p:nvPr/>
        </p:nvSpPr>
        <p:spPr>
          <a:xfrm rot="0">
            <a:off x="3268362" y="7203796"/>
            <a:ext cx="11767531" cy="896620"/>
          </a:xfrm>
          <a:prstGeom prst="rect">
            <a:avLst/>
          </a:prstGeom>
        </p:spPr>
        <p:txBody>
          <a:bodyPr anchor="t" rtlCol="false" tIns="0" lIns="0" bIns="0" rIns="0">
            <a:spAutoFit/>
          </a:bodyPr>
          <a:lstStyle/>
          <a:p>
            <a:pPr algn="ctr">
              <a:lnSpc>
                <a:spcPts val="7280"/>
              </a:lnSpc>
            </a:pPr>
            <a:r>
              <a:rPr lang="en-US" sz="5200" spc="26">
                <a:solidFill>
                  <a:srgbClr val="000000"/>
                </a:solidFill>
                <a:latin typeface="Satisfy"/>
              </a:rPr>
              <a:t>TEAM:12</a:t>
            </a:r>
          </a:p>
        </p:txBody>
      </p:sp>
      <p:sp>
        <p:nvSpPr>
          <p:cNvPr name="Freeform 9" id="9"/>
          <p:cNvSpPr/>
          <p:nvPr/>
        </p:nvSpPr>
        <p:spPr>
          <a:xfrm flipH="false" flipV="false" rot="-1150047">
            <a:off x="2737392" y="8258064"/>
            <a:ext cx="3348950" cy="1351758"/>
          </a:xfrm>
          <a:custGeom>
            <a:avLst/>
            <a:gdLst/>
            <a:ahLst/>
            <a:cxnLst/>
            <a:rect r="r" b="b" t="t" l="l"/>
            <a:pathLst>
              <a:path h="1351758" w="3348950">
                <a:moveTo>
                  <a:pt x="0" y="0"/>
                </a:moveTo>
                <a:lnTo>
                  <a:pt x="3348950" y="0"/>
                </a:lnTo>
                <a:lnTo>
                  <a:pt x="3348950" y="1351758"/>
                </a:lnTo>
                <a:lnTo>
                  <a:pt x="0" y="135175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0" id="10"/>
          <p:cNvSpPr/>
          <p:nvPr/>
        </p:nvSpPr>
        <p:spPr>
          <a:xfrm flipH="false" flipV="false" rot="0">
            <a:off x="15531315" y="6145889"/>
            <a:ext cx="2194959" cy="2788054"/>
          </a:xfrm>
          <a:custGeom>
            <a:avLst/>
            <a:gdLst/>
            <a:ahLst/>
            <a:cxnLst/>
            <a:rect r="r" b="b" t="t" l="l"/>
            <a:pathLst>
              <a:path h="2788054" w="2194959">
                <a:moveTo>
                  <a:pt x="0" y="0"/>
                </a:moveTo>
                <a:lnTo>
                  <a:pt x="2194959" y="0"/>
                </a:lnTo>
                <a:lnTo>
                  <a:pt x="2194959" y="2788054"/>
                </a:lnTo>
                <a:lnTo>
                  <a:pt x="0" y="278805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1" id="11"/>
          <p:cNvSpPr/>
          <p:nvPr/>
        </p:nvSpPr>
        <p:spPr>
          <a:xfrm flipH="false" flipV="false" rot="-4183691">
            <a:off x="-109045" y="86688"/>
            <a:ext cx="3883048" cy="3049957"/>
          </a:xfrm>
          <a:custGeom>
            <a:avLst/>
            <a:gdLst/>
            <a:ahLst/>
            <a:cxnLst/>
            <a:rect r="r" b="b" t="t" l="l"/>
            <a:pathLst>
              <a:path h="3049957" w="3883048">
                <a:moveTo>
                  <a:pt x="0" y="0"/>
                </a:moveTo>
                <a:lnTo>
                  <a:pt x="3883048" y="0"/>
                </a:lnTo>
                <a:lnTo>
                  <a:pt x="3883048" y="3049957"/>
                </a:lnTo>
                <a:lnTo>
                  <a:pt x="0" y="3049957"/>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grpSp>
        <p:nvGrpSpPr>
          <p:cNvPr name="Group 3" id="3"/>
          <p:cNvGrpSpPr/>
          <p:nvPr/>
        </p:nvGrpSpPr>
        <p:grpSpPr>
          <a:xfrm rot="0">
            <a:off x="2112963" y="1887925"/>
            <a:ext cx="14062075" cy="6887298"/>
            <a:chOff x="0" y="0"/>
            <a:chExt cx="18749433" cy="9183064"/>
          </a:xfrm>
        </p:grpSpPr>
        <p:sp>
          <p:nvSpPr>
            <p:cNvPr name="Freeform 4" id="4"/>
            <p:cNvSpPr/>
            <p:nvPr/>
          </p:nvSpPr>
          <p:spPr>
            <a:xfrm flipH="false" flipV="false" rot="-78066">
              <a:off x="968257" y="961703"/>
              <a:ext cx="16705887" cy="7257036"/>
            </a:xfrm>
            <a:custGeom>
              <a:avLst/>
              <a:gdLst/>
              <a:ahLst/>
              <a:cxnLst/>
              <a:rect r="r" b="b" t="t" l="l"/>
              <a:pathLst>
                <a:path h="7257036" w="16705887">
                  <a:moveTo>
                    <a:pt x="0" y="0"/>
                  </a:moveTo>
                  <a:lnTo>
                    <a:pt x="16705886" y="0"/>
                  </a:lnTo>
                  <a:lnTo>
                    <a:pt x="16705886" y="7257035"/>
                  </a:lnTo>
                  <a:lnTo>
                    <a:pt x="0" y="7257035"/>
                  </a:lnTo>
                  <a:lnTo>
                    <a:pt x="0" y="0"/>
                  </a:lnTo>
                  <a:close/>
                </a:path>
              </a:pathLst>
            </a:custGeom>
            <a:blipFill>
              <a:blip r:embed="rId3"/>
              <a:stretch>
                <a:fillRect l="0" t="-28026" r="-8637" b="-62976"/>
              </a:stretch>
            </a:blipFill>
          </p:spPr>
        </p:sp>
        <p:sp>
          <p:nvSpPr>
            <p:cNvPr name="Freeform 5" id="5"/>
            <p:cNvSpPr/>
            <p:nvPr/>
          </p:nvSpPr>
          <p:spPr>
            <a:xfrm flipH="false" flipV="false" rot="-2572215">
              <a:off x="-115252" y="1208538"/>
              <a:ext cx="4042889" cy="1248445"/>
            </a:xfrm>
            <a:custGeom>
              <a:avLst/>
              <a:gdLst/>
              <a:ahLst/>
              <a:cxnLst/>
              <a:rect r="r" b="b" t="t" l="l"/>
              <a:pathLst>
                <a:path h="1248445" w="4042889">
                  <a:moveTo>
                    <a:pt x="0" y="0"/>
                  </a:moveTo>
                  <a:lnTo>
                    <a:pt x="4042889" y="0"/>
                  </a:lnTo>
                  <a:lnTo>
                    <a:pt x="4042889" y="1248445"/>
                  </a:lnTo>
                  <a:lnTo>
                    <a:pt x="0" y="1248445"/>
                  </a:lnTo>
                  <a:lnTo>
                    <a:pt x="0" y="0"/>
                  </a:lnTo>
                  <a:close/>
                </a:path>
              </a:pathLst>
            </a:custGeom>
            <a:blipFill>
              <a:blip r:embed="rId4">
                <a:alphaModFix amt="57000"/>
              </a:blip>
              <a:stretch>
                <a:fillRect l="0" t="-6513" r="-3391" b="0"/>
              </a:stretch>
            </a:blipFill>
          </p:spPr>
        </p:sp>
        <p:sp>
          <p:nvSpPr>
            <p:cNvPr name="Freeform 6" id="6"/>
            <p:cNvSpPr/>
            <p:nvPr/>
          </p:nvSpPr>
          <p:spPr>
            <a:xfrm flipH="false" flipV="false" rot="-2572215">
              <a:off x="14821796" y="6726082"/>
              <a:ext cx="4042889" cy="1248445"/>
            </a:xfrm>
            <a:custGeom>
              <a:avLst/>
              <a:gdLst/>
              <a:ahLst/>
              <a:cxnLst/>
              <a:rect r="r" b="b" t="t" l="l"/>
              <a:pathLst>
                <a:path h="1248445" w="4042889">
                  <a:moveTo>
                    <a:pt x="0" y="0"/>
                  </a:moveTo>
                  <a:lnTo>
                    <a:pt x="4042889" y="0"/>
                  </a:lnTo>
                  <a:lnTo>
                    <a:pt x="4042889" y="1248444"/>
                  </a:lnTo>
                  <a:lnTo>
                    <a:pt x="0" y="1248444"/>
                  </a:lnTo>
                  <a:lnTo>
                    <a:pt x="0" y="0"/>
                  </a:lnTo>
                  <a:close/>
                </a:path>
              </a:pathLst>
            </a:custGeom>
            <a:blipFill>
              <a:blip r:embed="rId4">
                <a:alphaModFix amt="57000"/>
              </a:blip>
              <a:stretch>
                <a:fillRect l="0" t="-6513" r="-3391" b="0"/>
              </a:stretch>
            </a:blipFill>
          </p:spPr>
        </p:sp>
      </p:grpSp>
      <p:sp>
        <p:nvSpPr>
          <p:cNvPr name="Freeform 7" id="7"/>
          <p:cNvSpPr/>
          <p:nvPr/>
        </p:nvSpPr>
        <p:spPr>
          <a:xfrm flipH="false" flipV="false" rot="2951973">
            <a:off x="-1335923" y="-256851"/>
            <a:ext cx="3799654" cy="2051813"/>
          </a:xfrm>
          <a:custGeom>
            <a:avLst/>
            <a:gdLst/>
            <a:ahLst/>
            <a:cxnLst/>
            <a:rect r="r" b="b" t="t" l="l"/>
            <a:pathLst>
              <a:path h="2051813" w="3799654">
                <a:moveTo>
                  <a:pt x="0" y="0"/>
                </a:moveTo>
                <a:lnTo>
                  <a:pt x="3799654" y="0"/>
                </a:lnTo>
                <a:lnTo>
                  <a:pt x="3799654" y="2051814"/>
                </a:lnTo>
                <a:lnTo>
                  <a:pt x="0" y="205181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15477715" y="7601692"/>
            <a:ext cx="2277206" cy="2020503"/>
          </a:xfrm>
          <a:custGeom>
            <a:avLst/>
            <a:gdLst/>
            <a:ahLst/>
            <a:cxnLst/>
            <a:rect r="r" b="b" t="t" l="l"/>
            <a:pathLst>
              <a:path h="2020503" w="2277206">
                <a:moveTo>
                  <a:pt x="0" y="0"/>
                </a:moveTo>
                <a:lnTo>
                  <a:pt x="2277207" y="0"/>
                </a:lnTo>
                <a:lnTo>
                  <a:pt x="2277207" y="2020503"/>
                </a:lnTo>
                <a:lnTo>
                  <a:pt x="0" y="202050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9" id="9"/>
          <p:cNvSpPr/>
          <p:nvPr/>
        </p:nvSpPr>
        <p:spPr>
          <a:xfrm flipH="false" flipV="false" rot="-377616">
            <a:off x="8411705" y="4999240"/>
            <a:ext cx="1464590" cy="893270"/>
          </a:xfrm>
          <a:custGeom>
            <a:avLst/>
            <a:gdLst/>
            <a:ahLst/>
            <a:cxnLst/>
            <a:rect r="r" b="b" t="t" l="l"/>
            <a:pathLst>
              <a:path h="893270" w="1464590">
                <a:moveTo>
                  <a:pt x="0" y="0"/>
                </a:moveTo>
                <a:lnTo>
                  <a:pt x="1464590" y="0"/>
                </a:lnTo>
                <a:lnTo>
                  <a:pt x="1464590" y="893269"/>
                </a:lnTo>
                <a:lnTo>
                  <a:pt x="0" y="89326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0" id="10"/>
          <p:cNvSpPr txBox="true"/>
          <p:nvPr/>
        </p:nvSpPr>
        <p:spPr>
          <a:xfrm rot="0">
            <a:off x="1895267" y="2845205"/>
            <a:ext cx="14497466" cy="2076450"/>
          </a:xfrm>
          <a:prstGeom prst="rect">
            <a:avLst/>
          </a:prstGeom>
        </p:spPr>
        <p:txBody>
          <a:bodyPr anchor="t" rtlCol="false" tIns="0" lIns="0" bIns="0" rIns="0">
            <a:spAutoFit/>
          </a:bodyPr>
          <a:lstStyle/>
          <a:p>
            <a:pPr algn="ctr" marL="0" indent="0" lvl="0">
              <a:lnSpc>
                <a:spcPts val="16800"/>
              </a:lnSpc>
              <a:spcBef>
                <a:spcPct val="0"/>
              </a:spcBef>
            </a:pPr>
            <a:r>
              <a:rPr lang="en-US" sz="12000">
                <a:solidFill>
                  <a:srgbClr val="000000"/>
                </a:solidFill>
                <a:latin typeface="Marykate"/>
              </a:rPr>
              <a:t>Any questions</a:t>
            </a:r>
            <a:r>
              <a:rPr lang="en-US" sz="12000" u="none">
                <a:solidFill>
                  <a:srgbClr val="000000"/>
                </a:solidFill>
                <a:latin typeface="Marykate"/>
              </a:rPr>
              <a:t>?</a:t>
            </a:r>
          </a:p>
        </p:txBody>
      </p:sp>
      <p:sp>
        <p:nvSpPr>
          <p:cNvPr name="TextBox 11" id="11"/>
          <p:cNvSpPr txBox="true"/>
          <p:nvPr/>
        </p:nvSpPr>
        <p:spPr>
          <a:xfrm rot="0">
            <a:off x="4113231" y="6025498"/>
            <a:ext cx="10061538" cy="639445"/>
          </a:xfrm>
          <a:prstGeom prst="rect">
            <a:avLst/>
          </a:prstGeom>
        </p:spPr>
        <p:txBody>
          <a:bodyPr anchor="t" rtlCol="false" tIns="0" lIns="0" bIns="0" rIns="0">
            <a:spAutoFit/>
          </a:bodyPr>
          <a:lstStyle/>
          <a:p>
            <a:pPr algn="ctr">
              <a:lnSpc>
                <a:spcPts val="5180"/>
              </a:lnSpc>
              <a:spcBef>
                <a:spcPct val="0"/>
              </a:spcBef>
            </a:pPr>
            <a:r>
              <a:rPr lang="en-US" sz="3700">
                <a:solidFill>
                  <a:srgbClr val="000000"/>
                </a:solidFill>
                <a:latin typeface="Advent Pro Bold"/>
              </a:rPr>
              <a:t>Let's work together</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5055" r="0" b="-13388"/>
            </a:stretch>
          </a:blipFill>
        </p:spPr>
      </p:sp>
      <p:sp>
        <p:nvSpPr>
          <p:cNvPr name="Freeform 3" id="3"/>
          <p:cNvSpPr/>
          <p:nvPr/>
        </p:nvSpPr>
        <p:spPr>
          <a:xfrm flipH="false" flipV="false" rot="0">
            <a:off x="1047750" y="778065"/>
            <a:ext cx="317973" cy="260160"/>
          </a:xfrm>
          <a:custGeom>
            <a:avLst/>
            <a:gdLst/>
            <a:ahLst/>
            <a:cxnLst/>
            <a:rect r="r" b="b" t="t" l="l"/>
            <a:pathLst>
              <a:path h="260160" w="317973">
                <a:moveTo>
                  <a:pt x="0" y="0"/>
                </a:moveTo>
                <a:lnTo>
                  <a:pt x="317973" y="0"/>
                </a:lnTo>
                <a:lnTo>
                  <a:pt x="317973" y="260160"/>
                </a:lnTo>
                <a:lnTo>
                  <a:pt x="0" y="26016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1028700" y="1674377"/>
            <a:ext cx="16230600" cy="5064713"/>
          </a:xfrm>
          <a:prstGeom prst="rect">
            <a:avLst/>
          </a:prstGeom>
        </p:spPr>
        <p:txBody>
          <a:bodyPr anchor="t" rtlCol="false" tIns="0" lIns="0" bIns="0" rIns="0">
            <a:spAutoFit/>
          </a:bodyPr>
          <a:lstStyle/>
          <a:p>
            <a:pPr algn="ctr">
              <a:lnSpc>
                <a:spcPts val="10117"/>
              </a:lnSpc>
            </a:pPr>
            <a:r>
              <a:rPr lang="en-US" sz="7226">
                <a:solidFill>
                  <a:srgbClr val="5A3F2B"/>
                </a:solidFill>
                <a:latin typeface="Montserrat Extra-Bold"/>
              </a:rPr>
              <a:t>ARDUINO </a:t>
            </a:r>
          </a:p>
          <a:p>
            <a:pPr algn="ctr">
              <a:lnSpc>
                <a:spcPts val="10117"/>
              </a:lnSpc>
            </a:pPr>
            <a:r>
              <a:rPr lang="en-US" sz="7226">
                <a:solidFill>
                  <a:srgbClr val="5A3F2B"/>
                </a:solidFill>
                <a:latin typeface="Montserrat Extra-Bold"/>
              </a:rPr>
              <a:t>OBSTACLE AVOIDING </a:t>
            </a:r>
          </a:p>
          <a:p>
            <a:pPr algn="ctr">
              <a:lnSpc>
                <a:spcPts val="10117"/>
              </a:lnSpc>
            </a:pPr>
            <a:r>
              <a:rPr lang="en-US" sz="7226">
                <a:solidFill>
                  <a:srgbClr val="5A3F2B"/>
                </a:solidFill>
                <a:latin typeface="Montserrat Extra-Bold"/>
              </a:rPr>
              <a:t>LINE FOLLOWER </a:t>
            </a:r>
          </a:p>
          <a:p>
            <a:pPr algn="ctr">
              <a:lnSpc>
                <a:spcPts val="10117"/>
              </a:lnSpc>
              <a:spcBef>
                <a:spcPct val="0"/>
              </a:spcBef>
            </a:pPr>
            <a:r>
              <a:rPr lang="en-US" sz="7226">
                <a:solidFill>
                  <a:srgbClr val="5A3F2B"/>
                </a:solidFill>
                <a:latin typeface="Montserrat Extra-Bold"/>
              </a:rPr>
              <a:t>ROBOT​</a:t>
            </a:r>
          </a:p>
        </p:txBody>
      </p:sp>
      <p:sp>
        <p:nvSpPr>
          <p:cNvPr name="TextBox 5" id="5"/>
          <p:cNvSpPr txBox="true"/>
          <p:nvPr/>
        </p:nvSpPr>
        <p:spPr>
          <a:xfrm rot="0">
            <a:off x="1521566" y="730440"/>
            <a:ext cx="1697757" cy="339725"/>
          </a:xfrm>
          <a:prstGeom prst="rect">
            <a:avLst/>
          </a:prstGeom>
        </p:spPr>
        <p:txBody>
          <a:bodyPr anchor="t" rtlCol="false" tIns="0" lIns="0" bIns="0" rIns="0">
            <a:spAutoFit/>
          </a:bodyPr>
          <a:lstStyle/>
          <a:p>
            <a:pPr algn="l">
              <a:lnSpc>
                <a:spcPts val="2799"/>
              </a:lnSpc>
              <a:spcBef>
                <a:spcPct val="0"/>
              </a:spcBef>
            </a:pPr>
            <a:r>
              <a:rPr lang="en-US" sz="1999">
                <a:solidFill>
                  <a:srgbClr val="5A3F2B"/>
                </a:solidFill>
                <a:latin typeface="Open Sans Light Bold"/>
              </a:rPr>
              <a:t>TEAM ID: 12</a:t>
            </a:r>
          </a:p>
        </p:txBody>
      </p:sp>
    </p:spTree>
  </p:cSld>
  <p:clrMapOvr>
    <a:masterClrMapping/>
  </p:clrMapOvr>
  <p:transition spd="fast">
    <p:fade/>
  </p:transition>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444019" y="1353463"/>
            <a:ext cx="4357618" cy="982643"/>
          </a:xfrm>
          <a:custGeom>
            <a:avLst/>
            <a:gdLst/>
            <a:ahLst/>
            <a:cxnLst/>
            <a:rect r="r" b="b" t="t" l="l"/>
            <a:pathLst>
              <a:path h="982643" w="4357618">
                <a:moveTo>
                  <a:pt x="0" y="0"/>
                </a:moveTo>
                <a:lnTo>
                  <a:pt x="4357617" y="0"/>
                </a:lnTo>
                <a:lnTo>
                  <a:pt x="4357617" y="982642"/>
                </a:lnTo>
                <a:lnTo>
                  <a:pt x="0" y="98264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a:grpSpLocks noChangeAspect="true"/>
          </p:cNvGrpSpPr>
          <p:nvPr/>
        </p:nvGrpSpPr>
        <p:grpSpPr>
          <a:xfrm rot="0">
            <a:off x="1843183" y="4125338"/>
            <a:ext cx="2165917" cy="2165908"/>
            <a:chOff x="0" y="0"/>
            <a:chExt cx="6350000" cy="6349975"/>
          </a:xfrm>
        </p:grpSpPr>
        <p:sp>
          <p:nvSpPr>
            <p:cNvPr name="Freeform 4" id="4"/>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4"/>
              <a:stretch>
                <a:fillRect l="0" t="-12291" r="0" b="-12291"/>
              </a:stretch>
            </a:blipFill>
          </p:spPr>
        </p:sp>
      </p:grpSp>
      <p:grpSp>
        <p:nvGrpSpPr>
          <p:cNvPr name="Group 5" id="5"/>
          <p:cNvGrpSpPr>
            <a:grpSpLocks noChangeAspect="true"/>
          </p:cNvGrpSpPr>
          <p:nvPr/>
        </p:nvGrpSpPr>
        <p:grpSpPr>
          <a:xfrm rot="0">
            <a:off x="9615301" y="4125338"/>
            <a:ext cx="2165917" cy="2165908"/>
            <a:chOff x="0" y="0"/>
            <a:chExt cx="6350000" cy="6349975"/>
          </a:xfrm>
        </p:grpSpPr>
        <p:sp>
          <p:nvSpPr>
            <p:cNvPr name="Freeform 6" id="6"/>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5"/>
              <a:stretch>
                <a:fillRect l="0" t="0" r="0" b="0"/>
              </a:stretch>
            </a:blipFill>
          </p:spPr>
        </p:sp>
      </p:grpSp>
      <p:grpSp>
        <p:nvGrpSpPr>
          <p:cNvPr name="Group 7" id="7"/>
          <p:cNvGrpSpPr>
            <a:grpSpLocks noChangeAspect="true"/>
          </p:cNvGrpSpPr>
          <p:nvPr/>
        </p:nvGrpSpPr>
        <p:grpSpPr>
          <a:xfrm rot="0">
            <a:off x="1843183" y="6643804"/>
            <a:ext cx="2165917" cy="2165908"/>
            <a:chOff x="0" y="0"/>
            <a:chExt cx="6350000" cy="6349975"/>
          </a:xfrm>
        </p:grpSpPr>
        <p:sp>
          <p:nvSpPr>
            <p:cNvPr name="Freeform 8" id="8"/>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6"/>
              <a:stretch>
                <a:fillRect l="-828" t="0" r="-828" b="0"/>
              </a:stretch>
            </a:blipFill>
          </p:spPr>
        </p:sp>
      </p:grpSp>
      <p:grpSp>
        <p:nvGrpSpPr>
          <p:cNvPr name="Group 9" id="9"/>
          <p:cNvGrpSpPr>
            <a:grpSpLocks noChangeAspect="true"/>
          </p:cNvGrpSpPr>
          <p:nvPr/>
        </p:nvGrpSpPr>
        <p:grpSpPr>
          <a:xfrm rot="0">
            <a:off x="9615301" y="6643804"/>
            <a:ext cx="2165917" cy="2165908"/>
            <a:chOff x="0" y="0"/>
            <a:chExt cx="6350000" cy="6349975"/>
          </a:xfrm>
        </p:grpSpPr>
        <p:sp>
          <p:nvSpPr>
            <p:cNvPr name="Freeform 10" id="10"/>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7"/>
              <a:stretch>
                <a:fillRect l="0" t="0" r="0" b="0"/>
              </a:stretch>
            </a:blipFill>
          </p:spPr>
        </p:sp>
      </p:grpSp>
      <p:sp>
        <p:nvSpPr>
          <p:cNvPr name="TextBox 11" id="11"/>
          <p:cNvSpPr txBox="true"/>
          <p:nvPr/>
        </p:nvSpPr>
        <p:spPr>
          <a:xfrm rot="0">
            <a:off x="1843183" y="1835259"/>
            <a:ext cx="6387957" cy="870571"/>
          </a:xfrm>
          <a:prstGeom prst="rect">
            <a:avLst/>
          </a:prstGeom>
        </p:spPr>
        <p:txBody>
          <a:bodyPr anchor="t" rtlCol="false" tIns="0" lIns="0" bIns="0" rIns="0">
            <a:spAutoFit/>
          </a:bodyPr>
          <a:lstStyle/>
          <a:p>
            <a:pPr algn="l">
              <a:lnSpc>
                <a:spcPts val="6718"/>
              </a:lnSpc>
            </a:pPr>
            <a:r>
              <a:rPr lang="en-US" sz="5998">
                <a:solidFill>
                  <a:srgbClr val="000000"/>
                </a:solidFill>
                <a:latin typeface="Lilita One"/>
              </a:rPr>
              <a:t>TEAM MEMBERS:</a:t>
            </a:r>
          </a:p>
        </p:txBody>
      </p:sp>
      <p:sp>
        <p:nvSpPr>
          <p:cNvPr name="TextBox 12" id="12"/>
          <p:cNvSpPr txBox="true"/>
          <p:nvPr/>
        </p:nvSpPr>
        <p:spPr>
          <a:xfrm rot="0">
            <a:off x="4386905" y="5191465"/>
            <a:ext cx="4684958" cy="1663065"/>
          </a:xfrm>
          <a:prstGeom prst="rect">
            <a:avLst/>
          </a:prstGeom>
        </p:spPr>
        <p:txBody>
          <a:bodyPr anchor="t" rtlCol="false" tIns="0" lIns="0" bIns="0" rIns="0">
            <a:spAutoFit/>
          </a:bodyPr>
          <a:lstStyle/>
          <a:p>
            <a:pPr algn="l">
              <a:lnSpc>
                <a:spcPts val="3360"/>
              </a:lnSpc>
            </a:pPr>
            <a:r>
              <a:rPr lang="en-US" sz="2400">
                <a:solidFill>
                  <a:srgbClr val="000000"/>
                </a:solidFill>
                <a:latin typeface="PT Sans"/>
              </a:rPr>
              <a:t>Team leader and procurement of components, Making electrical connections, coding, debugging the code.</a:t>
            </a:r>
          </a:p>
        </p:txBody>
      </p:sp>
      <p:sp>
        <p:nvSpPr>
          <p:cNvPr name="TextBox 13" id="13"/>
          <p:cNvSpPr txBox="true"/>
          <p:nvPr/>
        </p:nvSpPr>
        <p:spPr>
          <a:xfrm rot="0">
            <a:off x="4386905" y="4333580"/>
            <a:ext cx="3557997" cy="986155"/>
          </a:xfrm>
          <a:prstGeom prst="rect">
            <a:avLst/>
          </a:prstGeom>
        </p:spPr>
        <p:txBody>
          <a:bodyPr anchor="t" rtlCol="false" tIns="0" lIns="0" bIns="0" rIns="0">
            <a:spAutoFit/>
          </a:bodyPr>
          <a:lstStyle/>
          <a:p>
            <a:pPr algn="l">
              <a:lnSpc>
                <a:spcPts val="3919"/>
              </a:lnSpc>
            </a:pPr>
            <a:r>
              <a:rPr lang="en-US" sz="2799">
                <a:solidFill>
                  <a:srgbClr val="D4A276"/>
                </a:solidFill>
                <a:latin typeface="Lilita One"/>
              </a:rPr>
              <a:t>ANKIT KUMAR PATEL</a:t>
            </a:r>
          </a:p>
          <a:p>
            <a:pPr algn="l">
              <a:lnSpc>
                <a:spcPts val="3919"/>
              </a:lnSpc>
            </a:pPr>
          </a:p>
        </p:txBody>
      </p:sp>
      <p:sp>
        <p:nvSpPr>
          <p:cNvPr name="TextBox 14" id="14"/>
          <p:cNvSpPr txBox="true"/>
          <p:nvPr/>
        </p:nvSpPr>
        <p:spPr>
          <a:xfrm rot="0">
            <a:off x="4386905" y="4786335"/>
            <a:ext cx="2205660" cy="349250"/>
          </a:xfrm>
          <a:prstGeom prst="rect">
            <a:avLst/>
          </a:prstGeom>
        </p:spPr>
        <p:txBody>
          <a:bodyPr anchor="t" rtlCol="false" tIns="0" lIns="0" bIns="0" rIns="0">
            <a:spAutoFit/>
          </a:bodyPr>
          <a:lstStyle/>
          <a:p>
            <a:pPr algn="l">
              <a:lnSpc>
                <a:spcPts val="2800"/>
              </a:lnSpc>
            </a:pPr>
            <a:r>
              <a:rPr lang="en-US" sz="2000">
                <a:solidFill>
                  <a:srgbClr val="000000"/>
                </a:solidFill>
                <a:latin typeface="Lilita One"/>
              </a:rPr>
              <a:t>22ME10008</a:t>
            </a:r>
          </a:p>
        </p:txBody>
      </p:sp>
      <p:sp>
        <p:nvSpPr>
          <p:cNvPr name="TextBox 15" id="15"/>
          <p:cNvSpPr txBox="true"/>
          <p:nvPr/>
        </p:nvSpPr>
        <p:spPr>
          <a:xfrm rot="0">
            <a:off x="12159024" y="5191465"/>
            <a:ext cx="4684958" cy="1663065"/>
          </a:xfrm>
          <a:prstGeom prst="rect">
            <a:avLst/>
          </a:prstGeom>
        </p:spPr>
        <p:txBody>
          <a:bodyPr anchor="t" rtlCol="false" tIns="0" lIns="0" bIns="0" rIns="0">
            <a:spAutoFit/>
          </a:bodyPr>
          <a:lstStyle/>
          <a:p>
            <a:pPr algn="l">
              <a:lnSpc>
                <a:spcPts val="3360"/>
              </a:lnSpc>
            </a:pPr>
            <a:r>
              <a:rPr lang="en-US" sz="2400">
                <a:solidFill>
                  <a:srgbClr val="000000"/>
                </a:solidFill>
                <a:latin typeface="PT Sans"/>
              </a:rPr>
              <a:t>Designing circuit in TinkerCAD,  testing the working of components. coding, debugging the code.</a:t>
            </a:r>
          </a:p>
          <a:p>
            <a:pPr algn="l">
              <a:lnSpc>
                <a:spcPts val="3360"/>
              </a:lnSpc>
            </a:pPr>
          </a:p>
        </p:txBody>
      </p:sp>
      <p:sp>
        <p:nvSpPr>
          <p:cNvPr name="TextBox 16" id="16"/>
          <p:cNvSpPr txBox="true"/>
          <p:nvPr/>
        </p:nvSpPr>
        <p:spPr>
          <a:xfrm rot="0">
            <a:off x="12159024" y="4333580"/>
            <a:ext cx="3844235" cy="986155"/>
          </a:xfrm>
          <a:prstGeom prst="rect">
            <a:avLst/>
          </a:prstGeom>
        </p:spPr>
        <p:txBody>
          <a:bodyPr anchor="t" rtlCol="false" tIns="0" lIns="0" bIns="0" rIns="0">
            <a:spAutoFit/>
          </a:bodyPr>
          <a:lstStyle/>
          <a:p>
            <a:pPr algn="l">
              <a:lnSpc>
                <a:spcPts val="3919"/>
              </a:lnSpc>
            </a:pPr>
            <a:r>
              <a:rPr lang="en-US" sz="2799">
                <a:solidFill>
                  <a:srgbClr val="D4A276"/>
                </a:solidFill>
                <a:latin typeface="Lilita One"/>
              </a:rPr>
              <a:t> DIDWM MOCHAHARY</a:t>
            </a:r>
          </a:p>
          <a:p>
            <a:pPr algn="l">
              <a:lnSpc>
                <a:spcPts val="3919"/>
              </a:lnSpc>
            </a:pPr>
          </a:p>
        </p:txBody>
      </p:sp>
      <p:sp>
        <p:nvSpPr>
          <p:cNvPr name="TextBox 17" id="17"/>
          <p:cNvSpPr txBox="true"/>
          <p:nvPr/>
        </p:nvSpPr>
        <p:spPr>
          <a:xfrm rot="0">
            <a:off x="12159024" y="4786335"/>
            <a:ext cx="2342479" cy="349250"/>
          </a:xfrm>
          <a:prstGeom prst="rect">
            <a:avLst/>
          </a:prstGeom>
        </p:spPr>
        <p:txBody>
          <a:bodyPr anchor="t" rtlCol="false" tIns="0" lIns="0" bIns="0" rIns="0">
            <a:spAutoFit/>
          </a:bodyPr>
          <a:lstStyle/>
          <a:p>
            <a:pPr algn="l">
              <a:lnSpc>
                <a:spcPts val="2800"/>
              </a:lnSpc>
            </a:pPr>
            <a:r>
              <a:rPr lang="en-US" sz="2000">
                <a:solidFill>
                  <a:srgbClr val="000000"/>
                </a:solidFill>
                <a:latin typeface="Lilita One"/>
              </a:rPr>
              <a:t>22ME10027</a:t>
            </a:r>
          </a:p>
        </p:txBody>
      </p:sp>
      <p:sp>
        <p:nvSpPr>
          <p:cNvPr name="TextBox 18" id="18"/>
          <p:cNvSpPr txBox="true"/>
          <p:nvPr/>
        </p:nvSpPr>
        <p:spPr>
          <a:xfrm rot="0">
            <a:off x="4386905" y="7709931"/>
            <a:ext cx="4847396" cy="1243965"/>
          </a:xfrm>
          <a:prstGeom prst="rect">
            <a:avLst/>
          </a:prstGeom>
        </p:spPr>
        <p:txBody>
          <a:bodyPr anchor="t" rtlCol="false" tIns="0" lIns="0" bIns="0" rIns="0">
            <a:spAutoFit/>
          </a:bodyPr>
          <a:lstStyle/>
          <a:p>
            <a:pPr algn="l">
              <a:lnSpc>
                <a:spcPts val="3360"/>
              </a:lnSpc>
            </a:pPr>
            <a:r>
              <a:rPr lang="en-US" sz="2400">
                <a:solidFill>
                  <a:srgbClr val="000000"/>
                </a:solidFill>
                <a:latin typeface="PT Sans"/>
              </a:rPr>
              <a:t>Assembling the components, testing the working of components and preparing the presentation.</a:t>
            </a:r>
          </a:p>
        </p:txBody>
      </p:sp>
      <p:sp>
        <p:nvSpPr>
          <p:cNvPr name="TextBox 19" id="19"/>
          <p:cNvSpPr txBox="true"/>
          <p:nvPr/>
        </p:nvSpPr>
        <p:spPr>
          <a:xfrm rot="0">
            <a:off x="4386905" y="6852046"/>
            <a:ext cx="2986216" cy="986155"/>
          </a:xfrm>
          <a:prstGeom prst="rect">
            <a:avLst/>
          </a:prstGeom>
        </p:spPr>
        <p:txBody>
          <a:bodyPr anchor="t" rtlCol="false" tIns="0" lIns="0" bIns="0" rIns="0">
            <a:spAutoFit/>
          </a:bodyPr>
          <a:lstStyle/>
          <a:p>
            <a:pPr algn="l">
              <a:lnSpc>
                <a:spcPts val="3919"/>
              </a:lnSpc>
            </a:pPr>
            <a:r>
              <a:rPr lang="en-US" sz="2799">
                <a:solidFill>
                  <a:srgbClr val="D4A276"/>
                </a:solidFill>
                <a:latin typeface="Lilita One"/>
              </a:rPr>
              <a:t>SAMPRIT SAHA</a:t>
            </a:r>
          </a:p>
          <a:p>
            <a:pPr algn="l">
              <a:lnSpc>
                <a:spcPts val="3919"/>
              </a:lnSpc>
            </a:pPr>
          </a:p>
        </p:txBody>
      </p:sp>
      <p:sp>
        <p:nvSpPr>
          <p:cNvPr name="TextBox 20" id="20"/>
          <p:cNvSpPr txBox="true"/>
          <p:nvPr/>
        </p:nvSpPr>
        <p:spPr>
          <a:xfrm rot="0">
            <a:off x="4386905" y="7304801"/>
            <a:ext cx="2237908" cy="349250"/>
          </a:xfrm>
          <a:prstGeom prst="rect">
            <a:avLst/>
          </a:prstGeom>
        </p:spPr>
        <p:txBody>
          <a:bodyPr anchor="t" rtlCol="false" tIns="0" lIns="0" bIns="0" rIns="0">
            <a:spAutoFit/>
          </a:bodyPr>
          <a:lstStyle/>
          <a:p>
            <a:pPr algn="l">
              <a:lnSpc>
                <a:spcPts val="2800"/>
              </a:lnSpc>
            </a:pPr>
            <a:r>
              <a:rPr lang="en-US" sz="2000">
                <a:solidFill>
                  <a:srgbClr val="000000"/>
                </a:solidFill>
                <a:latin typeface="Lilita One"/>
              </a:rPr>
              <a:t>22CE10066</a:t>
            </a:r>
          </a:p>
        </p:txBody>
      </p:sp>
      <p:sp>
        <p:nvSpPr>
          <p:cNvPr name="TextBox 21" id="21"/>
          <p:cNvSpPr txBox="true"/>
          <p:nvPr/>
        </p:nvSpPr>
        <p:spPr>
          <a:xfrm rot="0">
            <a:off x="12159024" y="7709931"/>
            <a:ext cx="4684958" cy="824865"/>
          </a:xfrm>
          <a:prstGeom prst="rect">
            <a:avLst/>
          </a:prstGeom>
        </p:spPr>
        <p:txBody>
          <a:bodyPr anchor="t" rtlCol="false" tIns="0" lIns="0" bIns="0" rIns="0">
            <a:spAutoFit/>
          </a:bodyPr>
          <a:lstStyle/>
          <a:p>
            <a:pPr algn="l">
              <a:lnSpc>
                <a:spcPts val="3360"/>
              </a:lnSpc>
            </a:pPr>
            <a:r>
              <a:rPr lang="en-US" sz="2400">
                <a:solidFill>
                  <a:srgbClr val="000000"/>
                </a:solidFill>
                <a:latin typeface="PT Sans"/>
              </a:rPr>
              <a:t>Designing circuit in TinkerCAD, coding, debugging the code.</a:t>
            </a:r>
          </a:p>
        </p:txBody>
      </p:sp>
      <p:sp>
        <p:nvSpPr>
          <p:cNvPr name="TextBox 22" id="22"/>
          <p:cNvSpPr txBox="true"/>
          <p:nvPr/>
        </p:nvSpPr>
        <p:spPr>
          <a:xfrm rot="0">
            <a:off x="12159024" y="6852046"/>
            <a:ext cx="3733897" cy="490855"/>
          </a:xfrm>
          <a:prstGeom prst="rect">
            <a:avLst/>
          </a:prstGeom>
        </p:spPr>
        <p:txBody>
          <a:bodyPr anchor="t" rtlCol="false" tIns="0" lIns="0" bIns="0" rIns="0">
            <a:spAutoFit/>
          </a:bodyPr>
          <a:lstStyle/>
          <a:p>
            <a:pPr algn="l">
              <a:lnSpc>
                <a:spcPts val="3919"/>
              </a:lnSpc>
            </a:pPr>
            <a:r>
              <a:rPr lang="en-US" sz="2799">
                <a:solidFill>
                  <a:srgbClr val="D4A276"/>
                </a:solidFill>
                <a:latin typeface="Lilita One"/>
              </a:rPr>
              <a:t>SUBHANSHU KUMAR</a:t>
            </a:r>
          </a:p>
        </p:txBody>
      </p:sp>
      <p:sp>
        <p:nvSpPr>
          <p:cNvPr name="TextBox 23" id="23"/>
          <p:cNvSpPr txBox="true"/>
          <p:nvPr/>
        </p:nvSpPr>
        <p:spPr>
          <a:xfrm rot="0">
            <a:off x="12159024" y="7304801"/>
            <a:ext cx="2237908" cy="349250"/>
          </a:xfrm>
          <a:prstGeom prst="rect">
            <a:avLst/>
          </a:prstGeom>
        </p:spPr>
        <p:txBody>
          <a:bodyPr anchor="t" rtlCol="false" tIns="0" lIns="0" bIns="0" rIns="0">
            <a:spAutoFit/>
          </a:bodyPr>
          <a:lstStyle/>
          <a:p>
            <a:pPr algn="l">
              <a:lnSpc>
                <a:spcPts val="2800"/>
              </a:lnSpc>
            </a:pPr>
            <a:r>
              <a:rPr lang="en-US" sz="2000">
                <a:solidFill>
                  <a:srgbClr val="000000"/>
                </a:solidFill>
                <a:latin typeface="Lilita One"/>
              </a:rPr>
              <a:t>22MA10060</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DBD0CA"/>
        </a:solidFill>
      </p:bgPr>
    </p:bg>
    <p:spTree>
      <p:nvGrpSpPr>
        <p:cNvPr id="1" name=""/>
        <p:cNvGrpSpPr/>
        <p:nvPr/>
      </p:nvGrpSpPr>
      <p:grpSpPr>
        <a:xfrm>
          <a:off x="0" y="0"/>
          <a:ext cx="0" cy="0"/>
          <a:chOff x="0" y="0"/>
          <a:chExt cx="0" cy="0"/>
        </a:xfrm>
      </p:grpSpPr>
      <p:grpSp>
        <p:nvGrpSpPr>
          <p:cNvPr name="Group 2" id="2"/>
          <p:cNvGrpSpPr/>
          <p:nvPr/>
        </p:nvGrpSpPr>
        <p:grpSpPr>
          <a:xfrm rot="0">
            <a:off x="13446816" y="0"/>
            <a:ext cx="4841184" cy="10287000"/>
            <a:chOff x="0" y="0"/>
            <a:chExt cx="1766077" cy="3752725"/>
          </a:xfrm>
        </p:grpSpPr>
        <p:sp>
          <p:nvSpPr>
            <p:cNvPr name="Freeform 3" id="3"/>
            <p:cNvSpPr/>
            <p:nvPr/>
          </p:nvSpPr>
          <p:spPr>
            <a:xfrm flipH="false" flipV="false" rot="0">
              <a:off x="0" y="0"/>
              <a:ext cx="1766077" cy="3752726"/>
            </a:xfrm>
            <a:custGeom>
              <a:avLst/>
              <a:gdLst/>
              <a:ahLst/>
              <a:cxnLst/>
              <a:rect r="r" b="b" t="t" l="l"/>
              <a:pathLst>
                <a:path h="3752726" w="1766077">
                  <a:moveTo>
                    <a:pt x="0" y="0"/>
                  </a:moveTo>
                  <a:lnTo>
                    <a:pt x="1766077" y="0"/>
                  </a:lnTo>
                  <a:lnTo>
                    <a:pt x="1766077" y="3752726"/>
                  </a:lnTo>
                  <a:lnTo>
                    <a:pt x="0" y="3752726"/>
                  </a:lnTo>
                  <a:close/>
                </a:path>
              </a:pathLst>
            </a:custGeom>
            <a:solidFill>
              <a:srgbClr val="5A3F2B"/>
            </a:solidFill>
          </p:spPr>
        </p:sp>
      </p:grpSp>
      <p:grpSp>
        <p:nvGrpSpPr>
          <p:cNvPr name="Group 4" id="4"/>
          <p:cNvGrpSpPr/>
          <p:nvPr/>
        </p:nvGrpSpPr>
        <p:grpSpPr>
          <a:xfrm rot="0">
            <a:off x="11425290" y="2515106"/>
            <a:ext cx="5834010" cy="5730847"/>
            <a:chOff x="0" y="0"/>
            <a:chExt cx="7778680" cy="7641129"/>
          </a:xfrm>
        </p:grpSpPr>
        <p:pic>
          <p:nvPicPr>
            <p:cNvPr name="Picture 5" id="5"/>
            <p:cNvPicPr>
              <a:picLocks noChangeAspect="true"/>
            </p:cNvPicPr>
            <p:nvPr/>
          </p:nvPicPr>
          <p:blipFill>
            <a:blip r:embed="rId2"/>
            <a:srcRect l="14878" t="0" r="14878" b="0"/>
            <a:stretch>
              <a:fillRect/>
            </a:stretch>
          </p:blipFill>
          <p:spPr>
            <a:xfrm flipH="false" flipV="false">
              <a:off x="0" y="0"/>
              <a:ext cx="7778680" cy="7641129"/>
            </a:xfrm>
            <a:prstGeom prst="rect">
              <a:avLst/>
            </a:prstGeom>
          </p:spPr>
        </p:pic>
      </p:grpSp>
      <p:grpSp>
        <p:nvGrpSpPr>
          <p:cNvPr name="Group 6" id="6"/>
          <p:cNvGrpSpPr/>
          <p:nvPr/>
        </p:nvGrpSpPr>
        <p:grpSpPr>
          <a:xfrm rot="0">
            <a:off x="0" y="7695290"/>
            <a:ext cx="334857" cy="1563010"/>
            <a:chOff x="0" y="0"/>
            <a:chExt cx="505184" cy="2358041"/>
          </a:xfrm>
        </p:grpSpPr>
        <p:sp>
          <p:nvSpPr>
            <p:cNvPr name="Freeform 7" id="7"/>
            <p:cNvSpPr/>
            <p:nvPr/>
          </p:nvSpPr>
          <p:spPr>
            <a:xfrm flipH="false" flipV="false" rot="0">
              <a:off x="0" y="0"/>
              <a:ext cx="505184" cy="2358041"/>
            </a:xfrm>
            <a:custGeom>
              <a:avLst/>
              <a:gdLst/>
              <a:ahLst/>
              <a:cxnLst/>
              <a:rect r="r" b="b" t="t" l="l"/>
              <a:pathLst>
                <a:path h="2358041" w="505184">
                  <a:moveTo>
                    <a:pt x="0" y="0"/>
                  </a:moveTo>
                  <a:lnTo>
                    <a:pt x="505184" y="0"/>
                  </a:lnTo>
                  <a:lnTo>
                    <a:pt x="505184" y="2358041"/>
                  </a:lnTo>
                  <a:lnTo>
                    <a:pt x="0" y="2358041"/>
                  </a:lnTo>
                  <a:close/>
                </a:path>
              </a:pathLst>
            </a:custGeom>
            <a:solidFill>
              <a:srgbClr val="BE9A6D"/>
            </a:solidFill>
          </p:spPr>
        </p:sp>
      </p:grpSp>
      <p:sp>
        <p:nvSpPr>
          <p:cNvPr name="TextBox 8" id="8"/>
          <p:cNvSpPr txBox="true"/>
          <p:nvPr/>
        </p:nvSpPr>
        <p:spPr>
          <a:xfrm rot="0">
            <a:off x="1483466" y="1278531"/>
            <a:ext cx="8208400" cy="1824355"/>
          </a:xfrm>
          <a:prstGeom prst="rect">
            <a:avLst/>
          </a:prstGeom>
        </p:spPr>
        <p:txBody>
          <a:bodyPr anchor="t" rtlCol="false" tIns="0" lIns="0" bIns="0" rIns="0">
            <a:spAutoFit/>
          </a:bodyPr>
          <a:lstStyle/>
          <a:p>
            <a:pPr algn="l">
              <a:lnSpc>
                <a:spcPts val="7280"/>
              </a:lnSpc>
            </a:pPr>
            <a:r>
              <a:rPr lang="en-US" sz="5600">
                <a:solidFill>
                  <a:srgbClr val="5A3F2B"/>
                </a:solidFill>
                <a:latin typeface="Montserrat Extra-Bold"/>
              </a:rPr>
              <a:t>BACKGROUND AND MOTIVATION​:</a:t>
            </a:r>
          </a:p>
        </p:txBody>
      </p:sp>
      <p:sp>
        <p:nvSpPr>
          <p:cNvPr name="TextBox 9" id="9"/>
          <p:cNvSpPr txBox="true"/>
          <p:nvPr/>
        </p:nvSpPr>
        <p:spPr>
          <a:xfrm rot="0">
            <a:off x="1483466" y="3064786"/>
            <a:ext cx="9941824" cy="6979330"/>
          </a:xfrm>
          <a:prstGeom prst="rect">
            <a:avLst/>
          </a:prstGeom>
        </p:spPr>
        <p:txBody>
          <a:bodyPr anchor="t" rtlCol="false" tIns="0" lIns="0" bIns="0" rIns="0">
            <a:spAutoFit/>
          </a:bodyPr>
          <a:lstStyle/>
          <a:p>
            <a:pPr algn="l">
              <a:lnSpc>
                <a:spcPts val="3065"/>
              </a:lnSpc>
            </a:pPr>
            <a:r>
              <a:rPr lang="en-US" sz="2189">
                <a:solidFill>
                  <a:srgbClr val="BE9A6D"/>
                </a:solidFill>
                <a:latin typeface="Open Sans Bold"/>
              </a:rPr>
              <a:t>Employee safety is a prime concern in various industries, including logistics and warehousing, manufacturing, metals &amp; heavy machinery, and automotive, as workers are required to accomplish potentially dangerous activities and work in environments that pose a threat to personal safety. In most of these industries, tasks such as loading, unloading, storage, and movement of goods are carried out manually, putting human workers at risk</a:t>
            </a:r>
          </a:p>
          <a:p>
            <a:pPr algn="l">
              <a:lnSpc>
                <a:spcPts val="3065"/>
              </a:lnSpc>
            </a:pPr>
            <a:r>
              <a:rPr lang="en-US" sz="2189">
                <a:solidFill>
                  <a:srgbClr val="BE9A6D"/>
                </a:solidFill>
                <a:latin typeface="Open Sans Bold"/>
              </a:rPr>
              <a:t>AGVS ensure reduced instances of accidents and greater safety of workers.</a:t>
            </a:r>
          </a:p>
          <a:p>
            <a:pPr algn="l">
              <a:lnSpc>
                <a:spcPts val="3065"/>
              </a:lnSpc>
            </a:pPr>
            <a:r>
              <a:rPr lang="en-US" sz="2189">
                <a:solidFill>
                  <a:srgbClr val="BE9A6D"/>
                </a:solidFill>
                <a:latin typeface="Open Sans Bold"/>
              </a:rPr>
              <a:t>Industries are focusing on improving workplace safety to eliminate accidents, reduce downtime, and increase productivity. There is growing awareness about AGVS, and an increasingly large number of companies are implementing AGVS in their warehouses. These vehicles are capable of lifting heavier weights and can transport materials without delay. Intelligent unmanned vehicles are less prone to errors and help companies reduce accidents and ensure safety at the workplace.</a:t>
            </a:r>
          </a:p>
          <a:p>
            <a:pPr algn="l">
              <a:lnSpc>
                <a:spcPts val="3065"/>
              </a:lnSpc>
              <a:spcBef>
                <a:spcPct val="0"/>
              </a:spcBef>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036190" y="-949445"/>
            <a:ext cx="11900392" cy="10840175"/>
          </a:xfrm>
          <a:custGeom>
            <a:avLst/>
            <a:gdLst/>
            <a:ahLst/>
            <a:cxnLst/>
            <a:rect r="r" b="b" t="t" l="l"/>
            <a:pathLst>
              <a:path h="10840175" w="11900392">
                <a:moveTo>
                  <a:pt x="0" y="0"/>
                </a:moveTo>
                <a:lnTo>
                  <a:pt x="11900392" y="0"/>
                </a:lnTo>
                <a:lnTo>
                  <a:pt x="11900392" y="10840175"/>
                </a:lnTo>
                <a:lnTo>
                  <a:pt x="0" y="1084017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a:grpSpLocks noChangeAspect="true"/>
          </p:cNvGrpSpPr>
          <p:nvPr/>
        </p:nvGrpSpPr>
        <p:grpSpPr>
          <a:xfrm rot="0">
            <a:off x="0" y="0"/>
            <a:ext cx="10184130" cy="10287000"/>
            <a:chOff x="0" y="0"/>
            <a:chExt cx="6286500" cy="6350000"/>
          </a:xfrm>
        </p:grpSpPr>
        <p:sp>
          <p:nvSpPr>
            <p:cNvPr name="Freeform 4" id="4"/>
            <p:cNvSpPr/>
            <p:nvPr/>
          </p:nvSpPr>
          <p:spPr>
            <a:xfrm flipH="false" flipV="false" rot="0">
              <a:off x="-157480" y="-19049"/>
              <a:ext cx="6493510" cy="6442710"/>
            </a:xfrm>
            <a:custGeom>
              <a:avLst/>
              <a:gdLst/>
              <a:ahLst/>
              <a:cxnLst/>
              <a:rect r="r" b="b" t="t" l="l"/>
              <a:pathLst>
                <a:path h="6442710" w="6493510">
                  <a:moveTo>
                    <a:pt x="6424930" y="3939539"/>
                  </a:moveTo>
                  <a:cubicBezTo>
                    <a:pt x="6150610" y="4605019"/>
                    <a:pt x="5850890" y="5260339"/>
                    <a:pt x="5519420" y="5897879"/>
                  </a:cubicBezTo>
                  <a:cubicBezTo>
                    <a:pt x="5245100" y="6327139"/>
                    <a:pt x="4709160" y="6226809"/>
                    <a:pt x="4486910" y="5800089"/>
                  </a:cubicBezTo>
                  <a:cubicBezTo>
                    <a:pt x="4116070" y="6037579"/>
                    <a:pt x="3705860" y="6219189"/>
                    <a:pt x="3285490" y="6348729"/>
                  </a:cubicBezTo>
                  <a:cubicBezTo>
                    <a:pt x="2970530" y="6442709"/>
                    <a:pt x="2627630" y="6210299"/>
                    <a:pt x="2585720" y="5887719"/>
                  </a:cubicBezTo>
                  <a:cubicBezTo>
                    <a:pt x="2332990" y="6042660"/>
                    <a:pt x="1969770" y="5947410"/>
                    <a:pt x="1823720" y="5688329"/>
                  </a:cubicBezTo>
                  <a:cubicBezTo>
                    <a:pt x="1710690" y="5487669"/>
                    <a:pt x="1755140" y="5255259"/>
                    <a:pt x="1818640" y="5045709"/>
                  </a:cubicBezTo>
                  <a:cubicBezTo>
                    <a:pt x="1579880" y="5026659"/>
                    <a:pt x="1332230" y="5029199"/>
                    <a:pt x="1120140" y="4902199"/>
                  </a:cubicBezTo>
                  <a:cubicBezTo>
                    <a:pt x="567690" y="4564379"/>
                    <a:pt x="721360" y="3812539"/>
                    <a:pt x="1092200" y="3392169"/>
                  </a:cubicBezTo>
                  <a:cubicBezTo>
                    <a:pt x="801370" y="3284219"/>
                    <a:pt x="654050" y="2933699"/>
                    <a:pt x="775970" y="2650490"/>
                  </a:cubicBezTo>
                  <a:cubicBezTo>
                    <a:pt x="335280" y="2708910"/>
                    <a:pt x="0" y="2197100"/>
                    <a:pt x="234950" y="1817369"/>
                  </a:cubicBezTo>
                  <a:cubicBezTo>
                    <a:pt x="307340" y="1694180"/>
                    <a:pt x="429260" y="1598930"/>
                    <a:pt x="566420" y="1562099"/>
                  </a:cubicBezTo>
                  <a:cubicBezTo>
                    <a:pt x="1343660" y="1252219"/>
                    <a:pt x="2122170" y="943609"/>
                    <a:pt x="2899410" y="633730"/>
                  </a:cubicBezTo>
                  <a:cubicBezTo>
                    <a:pt x="3397250" y="435610"/>
                    <a:pt x="3896360" y="237489"/>
                    <a:pt x="4394200" y="39370"/>
                  </a:cubicBezTo>
                  <a:cubicBezTo>
                    <a:pt x="4536441" y="0"/>
                    <a:pt x="4695191" y="20320"/>
                    <a:pt x="4822191" y="95250"/>
                  </a:cubicBezTo>
                  <a:cubicBezTo>
                    <a:pt x="5080000" y="246380"/>
                    <a:pt x="5177791" y="599440"/>
                    <a:pt x="5021581" y="855980"/>
                  </a:cubicBezTo>
                  <a:cubicBezTo>
                    <a:pt x="4923791" y="1005840"/>
                    <a:pt x="4763771" y="1096010"/>
                    <a:pt x="4625341" y="1203960"/>
                  </a:cubicBezTo>
                  <a:cubicBezTo>
                    <a:pt x="5626100" y="1438910"/>
                    <a:pt x="5784850" y="2627630"/>
                    <a:pt x="5228591" y="3374390"/>
                  </a:cubicBezTo>
                  <a:cubicBezTo>
                    <a:pt x="5515611" y="3294380"/>
                    <a:pt x="5892800" y="3152140"/>
                    <a:pt x="6169661" y="3312160"/>
                  </a:cubicBezTo>
                  <a:cubicBezTo>
                    <a:pt x="6383020" y="3432809"/>
                    <a:pt x="6493510" y="3702049"/>
                    <a:pt x="6424930" y="3939539"/>
                  </a:cubicBezTo>
                  <a:close/>
                </a:path>
              </a:pathLst>
            </a:custGeom>
            <a:blipFill>
              <a:blip r:embed="rId4"/>
              <a:stretch>
                <a:fillRect l="-17069" t="0" r="-17069" b="0"/>
              </a:stretch>
            </a:blipFill>
          </p:spPr>
        </p:sp>
      </p:grpSp>
      <p:sp>
        <p:nvSpPr>
          <p:cNvPr name="Freeform 5" id="5"/>
          <p:cNvSpPr/>
          <p:nvPr/>
        </p:nvSpPr>
        <p:spPr>
          <a:xfrm flipH="false" flipV="false" rot="0">
            <a:off x="10898014" y="1899267"/>
            <a:ext cx="4534304" cy="1022486"/>
          </a:xfrm>
          <a:custGeom>
            <a:avLst/>
            <a:gdLst/>
            <a:ahLst/>
            <a:cxnLst/>
            <a:rect r="r" b="b" t="t" l="l"/>
            <a:pathLst>
              <a:path h="1022486" w="4534304">
                <a:moveTo>
                  <a:pt x="0" y="0"/>
                </a:moveTo>
                <a:lnTo>
                  <a:pt x="4534305" y="0"/>
                </a:lnTo>
                <a:lnTo>
                  <a:pt x="4534305" y="1022486"/>
                </a:lnTo>
                <a:lnTo>
                  <a:pt x="0" y="102248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16961360" y="4235308"/>
            <a:ext cx="595880" cy="661170"/>
          </a:xfrm>
          <a:custGeom>
            <a:avLst/>
            <a:gdLst/>
            <a:ahLst/>
            <a:cxnLst/>
            <a:rect r="r" b="b" t="t" l="l"/>
            <a:pathLst>
              <a:path h="661170" w="595880">
                <a:moveTo>
                  <a:pt x="0" y="0"/>
                </a:moveTo>
                <a:lnTo>
                  <a:pt x="595880" y="0"/>
                </a:lnTo>
                <a:lnTo>
                  <a:pt x="595880" y="661170"/>
                </a:lnTo>
                <a:lnTo>
                  <a:pt x="0" y="66117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7" id="7"/>
          <p:cNvSpPr txBox="true"/>
          <p:nvPr/>
        </p:nvSpPr>
        <p:spPr>
          <a:xfrm rot="0">
            <a:off x="10630335" y="2347422"/>
            <a:ext cx="5024428" cy="1044686"/>
          </a:xfrm>
          <a:prstGeom prst="rect">
            <a:avLst/>
          </a:prstGeom>
        </p:spPr>
        <p:txBody>
          <a:bodyPr anchor="t" rtlCol="false" tIns="0" lIns="0" bIns="0" rIns="0">
            <a:spAutoFit/>
          </a:bodyPr>
          <a:lstStyle/>
          <a:p>
            <a:pPr algn="l">
              <a:lnSpc>
                <a:spcPts val="8062"/>
              </a:lnSpc>
            </a:pPr>
            <a:r>
              <a:rPr lang="en-US" sz="7198">
                <a:solidFill>
                  <a:srgbClr val="000000"/>
                </a:solidFill>
                <a:latin typeface="Lilita One"/>
              </a:rPr>
              <a:t>OBJECTIVE:​  </a:t>
            </a:r>
          </a:p>
        </p:txBody>
      </p:sp>
      <p:sp>
        <p:nvSpPr>
          <p:cNvPr name="TextBox 8" id="8"/>
          <p:cNvSpPr txBox="true"/>
          <p:nvPr/>
        </p:nvSpPr>
        <p:spPr>
          <a:xfrm rot="0">
            <a:off x="11246612" y="4839328"/>
            <a:ext cx="5358454" cy="2000238"/>
          </a:xfrm>
          <a:prstGeom prst="rect">
            <a:avLst/>
          </a:prstGeom>
        </p:spPr>
        <p:txBody>
          <a:bodyPr anchor="t" rtlCol="false" tIns="0" lIns="0" bIns="0" rIns="0">
            <a:spAutoFit/>
          </a:bodyPr>
          <a:lstStyle/>
          <a:p>
            <a:pPr algn="ctr">
              <a:lnSpc>
                <a:spcPts val="3150"/>
              </a:lnSpc>
              <a:spcBef>
                <a:spcPct val="0"/>
              </a:spcBef>
            </a:pPr>
            <a:r>
              <a:rPr lang="en-US" sz="2250">
                <a:solidFill>
                  <a:srgbClr val="000000"/>
                </a:solidFill>
                <a:latin typeface="Arimo"/>
              </a:rPr>
              <a:t>TO DESIGN A LINE FOLLOWER ROBOT THAT CAN AUTONOMOUSLY FOLLOW A SPECIFIC PATH MARKED BY A LINE, ALONG WITH THE FUNCTIONALITY OF AVOIDING OBSTACLES.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2829377">
            <a:off x="6476864" y="4594342"/>
            <a:ext cx="17078686" cy="8353030"/>
          </a:xfrm>
          <a:custGeom>
            <a:avLst/>
            <a:gdLst/>
            <a:ahLst/>
            <a:cxnLst/>
            <a:rect r="r" b="b" t="t" l="l"/>
            <a:pathLst>
              <a:path h="8353030" w="17078686">
                <a:moveTo>
                  <a:pt x="0" y="0"/>
                </a:moveTo>
                <a:lnTo>
                  <a:pt x="17078686" y="0"/>
                </a:lnTo>
                <a:lnTo>
                  <a:pt x="17078686" y="8353030"/>
                </a:lnTo>
                <a:lnTo>
                  <a:pt x="0" y="835303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a:grpSpLocks noChangeAspect="true"/>
          </p:cNvGrpSpPr>
          <p:nvPr/>
        </p:nvGrpSpPr>
        <p:grpSpPr>
          <a:xfrm rot="0">
            <a:off x="9144000" y="802473"/>
            <a:ext cx="8014909" cy="8455827"/>
            <a:chOff x="0" y="0"/>
            <a:chExt cx="2077720" cy="2192020"/>
          </a:xfrm>
        </p:grpSpPr>
        <p:sp>
          <p:nvSpPr>
            <p:cNvPr name="Freeform 4" id="4"/>
            <p:cNvSpPr/>
            <p:nvPr/>
          </p:nvSpPr>
          <p:spPr>
            <a:xfrm flipH="false" flipV="false" rot="0">
              <a:off x="-7620" y="-2540"/>
              <a:ext cx="2085340" cy="2194560"/>
            </a:xfrm>
            <a:custGeom>
              <a:avLst/>
              <a:gdLst/>
              <a:ahLst/>
              <a:cxnLst/>
              <a:rect r="r" b="b" t="t" l="l"/>
              <a:pathLst>
                <a:path h="2194560" w="2085340">
                  <a:moveTo>
                    <a:pt x="2085340" y="394970"/>
                  </a:moveTo>
                  <a:cubicBezTo>
                    <a:pt x="2084070" y="394970"/>
                    <a:pt x="2082800" y="394970"/>
                    <a:pt x="2081530" y="393700"/>
                  </a:cubicBezTo>
                  <a:cubicBezTo>
                    <a:pt x="2075180" y="392430"/>
                    <a:pt x="2067560" y="393700"/>
                    <a:pt x="2063750" y="387350"/>
                  </a:cubicBezTo>
                  <a:cubicBezTo>
                    <a:pt x="2062480" y="384810"/>
                    <a:pt x="2058670" y="382270"/>
                    <a:pt x="2056130" y="381000"/>
                  </a:cubicBezTo>
                  <a:cubicBezTo>
                    <a:pt x="2051050" y="375920"/>
                    <a:pt x="2044700" y="370840"/>
                    <a:pt x="2038350" y="365760"/>
                  </a:cubicBezTo>
                  <a:lnTo>
                    <a:pt x="2026920" y="354330"/>
                  </a:lnTo>
                  <a:cubicBezTo>
                    <a:pt x="2025650" y="353060"/>
                    <a:pt x="2025650" y="351790"/>
                    <a:pt x="2025650" y="350520"/>
                  </a:cubicBezTo>
                  <a:cubicBezTo>
                    <a:pt x="2023110" y="347980"/>
                    <a:pt x="2019300" y="345440"/>
                    <a:pt x="2015490" y="345440"/>
                  </a:cubicBezTo>
                  <a:cubicBezTo>
                    <a:pt x="2009140" y="344170"/>
                    <a:pt x="2002790" y="344170"/>
                    <a:pt x="1996440" y="342900"/>
                  </a:cubicBezTo>
                  <a:lnTo>
                    <a:pt x="1991360" y="342900"/>
                  </a:lnTo>
                  <a:cubicBezTo>
                    <a:pt x="1985010" y="340360"/>
                    <a:pt x="1979930" y="339090"/>
                    <a:pt x="1973580" y="340360"/>
                  </a:cubicBezTo>
                  <a:cubicBezTo>
                    <a:pt x="1971040" y="340360"/>
                    <a:pt x="1968500" y="340360"/>
                    <a:pt x="1967230" y="337820"/>
                  </a:cubicBezTo>
                  <a:cubicBezTo>
                    <a:pt x="1965960" y="335280"/>
                    <a:pt x="1963420" y="334010"/>
                    <a:pt x="1962150" y="332740"/>
                  </a:cubicBezTo>
                  <a:cubicBezTo>
                    <a:pt x="1959610" y="330200"/>
                    <a:pt x="1955800" y="328930"/>
                    <a:pt x="1953260" y="327660"/>
                  </a:cubicBezTo>
                  <a:cubicBezTo>
                    <a:pt x="1948180" y="323850"/>
                    <a:pt x="1944370" y="320040"/>
                    <a:pt x="1938020" y="320040"/>
                  </a:cubicBezTo>
                  <a:cubicBezTo>
                    <a:pt x="1932940" y="320040"/>
                    <a:pt x="1927860" y="318770"/>
                    <a:pt x="1922780" y="317500"/>
                  </a:cubicBezTo>
                  <a:cubicBezTo>
                    <a:pt x="1921510" y="317500"/>
                    <a:pt x="1921510" y="317500"/>
                    <a:pt x="1921510" y="316230"/>
                  </a:cubicBezTo>
                  <a:cubicBezTo>
                    <a:pt x="1917700" y="311150"/>
                    <a:pt x="1911350" y="309880"/>
                    <a:pt x="1905000" y="309880"/>
                  </a:cubicBezTo>
                  <a:cubicBezTo>
                    <a:pt x="1902460" y="309880"/>
                    <a:pt x="1899920" y="308610"/>
                    <a:pt x="1899920" y="307340"/>
                  </a:cubicBezTo>
                  <a:cubicBezTo>
                    <a:pt x="1898650" y="303530"/>
                    <a:pt x="1896110" y="302260"/>
                    <a:pt x="1893570" y="302260"/>
                  </a:cubicBezTo>
                  <a:cubicBezTo>
                    <a:pt x="1889760" y="302260"/>
                    <a:pt x="1885950" y="300990"/>
                    <a:pt x="1883410" y="302260"/>
                  </a:cubicBezTo>
                  <a:cubicBezTo>
                    <a:pt x="1873250" y="306070"/>
                    <a:pt x="1865630" y="298450"/>
                    <a:pt x="1856740" y="297180"/>
                  </a:cubicBezTo>
                  <a:lnTo>
                    <a:pt x="1855470" y="295910"/>
                  </a:lnTo>
                  <a:cubicBezTo>
                    <a:pt x="1852930" y="289560"/>
                    <a:pt x="1846580" y="289560"/>
                    <a:pt x="1840230" y="288290"/>
                  </a:cubicBezTo>
                  <a:cubicBezTo>
                    <a:pt x="1840230" y="287020"/>
                    <a:pt x="1841500" y="287020"/>
                    <a:pt x="1841500" y="285750"/>
                  </a:cubicBezTo>
                  <a:cubicBezTo>
                    <a:pt x="1840230" y="285750"/>
                    <a:pt x="1838960" y="287020"/>
                    <a:pt x="1836420" y="287020"/>
                  </a:cubicBezTo>
                  <a:cubicBezTo>
                    <a:pt x="1835150" y="287020"/>
                    <a:pt x="1832610" y="288290"/>
                    <a:pt x="1831340" y="287020"/>
                  </a:cubicBezTo>
                  <a:cubicBezTo>
                    <a:pt x="1828801" y="283210"/>
                    <a:pt x="1824990" y="279400"/>
                    <a:pt x="1824990" y="275590"/>
                  </a:cubicBezTo>
                  <a:cubicBezTo>
                    <a:pt x="1824990" y="271780"/>
                    <a:pt x="1821180" y="271780"/>
                    <a:pt x="1819911" y="270510"/>
                  </a:cubicBezTo>
                  <a:lnTo>
                    <a:pt x="1817371" y="270510"/>
                  </a:lnTo>
                  <a:cubicBezTo>
                    <a:pt x="1812291" y="265430"/>
                    <a:pt x="1807211" y="264160"/>
                    <a:pt x="1800861" y="267970"/>
                  </a:cubicBezTo>
                  <a:cubicBezTo>
                    <a:pt x="1799590" y="264160"/>
                    <a:pt x="1802131" y="259080"/>
                    <a:pt x="1797051" y="257810"/>
                  </a:cubicBezTo>
                  <a:lnTo>
                    <a:pt x="1797051" y="256540"/>
                  </a:lnTo>
                  <a:cubicBezTo>
                    <a:pt x="1799590" y="250190"/>
                    <a:pt x="1795780" y="246380"/>
                    <a:pt x="1790701" y="243840"/>
                  </a:cubicBezTo>
                  <a:cubicBezTo>
                    <a:pt x="1786890" y="241300"/>
                    <a:pt x="1785621" y="238760"/>
                    <a:pt x="1785621" y="234950"/>
                  </a:cubicBezTo>
                  <a:lnTo>
                    <a:pt x="1785621" y="229870"/>
                  </a:lnTo>
                  <a:cubicBezTo>
                    <a:pt x="1780541" y="228600"/>
                    <a:pt x="1778001" y="223520"/>
                    <a:pt x="1775461" y="219710"/>
                  </a:cubicBezTo>
                  <a:cubicBezTo>
                    <a:pt x="1774190" y="214630"/>
                    <a:pt x="1771651" y="210820"/>
                    <a:pt x="1769111" y="207010"/>
                  </a:cubicBezTo>
                  <a:cubicBezTo>
                    <a:pt x="1766571" y="203200"/>
                    <a:pt x="1761490" y="200660"/>
                    <a:pt x="1761490" y="194310"/>
                  </a:cubicBezTo>
                  <a:cubicBezTo>
                    <a:pt x="1761490" y="190500"/>
                    <a:pt x="1760220" y="186690"/>
                    <a:pt x="1758951" y="182880"/>
                  </a:cubicBezTo>
                  <a:cubicBezTo>
                    <a:pt x="1756411" y="177800"/>
                    <a:pt x="1753871" y="173990"/>
                    <a:pt x="1750061" y="168910"/>
                  </a:cubicBezTo>
                  <a:cubicBezTo>
                    <a:pt x="1752601" y="165100"/>
                    <a:pt x="1755140" y="162560"/>
                    <a:pt x="1751331" y="158750"/>
                  </a:cubicBezTo>
                  <a:lnTo>
                    <a:pt x="1751331" y="156210"/>
                  </a:lnTo>
                  <a:cubicBezTo>
                    <a:pt x="1751331" y="154940"/>
                    <a:pt x="1750061" y="153670"/>
                    <a:pt x="1750061" y="152400"/>
                  </a:cubicBezTo>
                  <a:cubicBezTo>
                    <a:pt x="1748790" y="151130"/>
                    <a:pt x="1746251" y="149860"/>
                    <a:pt x="1744981" y="148590"/>
                  </a:cubicBezTo>
                  <a:cubicBezTo>
                    <a:pt x="1741171" y="144780"/>
                    <a:pt x="1738631" y="139700"/>
                    <a:pt x="1732281" y="142240"/>
                  </a:cubicBezTo>
                  <a:cubicBezTo>
                    <a:pt x="1729741" y="137160"/>
                    <a:pt x="1728471" y="132080"/>
                    <a:pt x="1727201" y="127000"/>
                  </a:cubicBezTo>
                  <a:cubicBezTo>
                    <a:pt x="1725931" y="123190"/>
                    <a:pt x="1724661" y="120650"/>
                    <a:pt x="1723391" y="116840"/>
                  </a:cubicBezTo>
                  <a:lnTo>
                    <a:pt x="1723391" y="115570"/>
                  </a:lnTo>
                  <a:cubicBezTo>
                    <a:pt x="1725931" y="110490"/>
                    <a:pt x="1722121" y="106680"/>
                    <a:pt x="1722121" y="102870"/>
                  </a:cubicBezTo>
                  <a:cubicBezTo>
                    <a:pt x="1722121" y="100330"/>
                    <a:pt x="1719581" y="97790"/>
                    <a:pt x="1718311" y="95250"/>
                  </a:cubicBezTo>
                  <a:cubicBezTo>
                    <a:pt x="1717040" y="91440"/>
                    <a:pt x="1713231" y="88900"/>
                    <a:pt x="1713231" y="85090"/>
                  </a:cubicBezTo>
                  <a:lnTo>
                    <a:pt x="1713231" y="64770"/>
                  </a:lnTo>
                  <a:cubicBezTo>
                    <a:pt x="1711961" y="57150"/>
                    <a:pt x="1709421" y="53340"/>
                    <a:pt x="1700531" y="52070"/>
                  </a:cubicBezTo>
                  <a:cubicBezTo>
                    <a:pt x="1699261" y="52070"/>
                    <a:pt x="1697991" y="52070"/>
                    <a:pt x="1697991" y="50800"/>
                  </a:cubicBezTo>
                  <a:cubicBezTo>
                    <a:pt x="1695451" y="46990"/>
                    <a:pt x="1691641" y="45720"/>
                    <a:pt x="1686561" y="44450"/>
                  </a:cubicBezTo>
                  <a:cubicBezTo>
                    <a:pt x="1682751" y="44450"/>
                    <a:pt x="1680211" y="44450"/>
                    <a:pt x="1677671" y="45720"/>
                  </a:cubicBezTo>
                  <a:cubicBezTo>
                    <a:pt x="1671321" y="49530"/>
                    <a:pt x="1664971" y="53340"/>
                    <a:pt x="1659891" y="58420"/>
                  </a:cubicBezTo>
                  <a:cubicBezTo>
                    <a:pt x="1653541" y="63500"/>
                    <a:pt x="1648461" y="67310"/>
                    <a:pt x="1640841" y="63500"/>
                  </a:cubicBezTo>
                  <a:lnTo>
                    <a:pt x="1638301" y="63500"/>
                  </a:lnTo>
                  <a:cubicBezTo>
                    <a:pt x="1635761" y="62230"/>
                    <a:pt x="1631951" y="60960"/>
                    <a:pt x="1629411" y="59690"/>
                  </a:cubicBezTo>
                  <a:cubicBezTo>
                    <a:pt x="1628141" y="60960"/>
                    <a:pt x="1626871" y="62230"/>
                    <a:pt x="1623061" y="60960"/>
                  </a:cubicBezTo>
                  <a:cubicBezTo>
                    <a:pt x="1615441" y="59690"/>
                    <a:pt x="1609091" y="58420"/>
                    <a:pt x="1602741" y="53340"/>
                  </a:cubicBezTo>
                  <a:cubicBezTo>
                    <a:pt x="1601471" y="52070"/>
                    <a:pt x="1598931" y="52070"/>
                    <a:pt x="1597661" y="52070"/>
                  </a:cubicBezTo>
                  <a:cubicBezTo>
                    <a:pt x="1592581" y="50800"/>
                    <a:pt x="1586231" y="49530"/>
                    <a:pt x="1579881" y="46990"/>
                  </a:cubicBezTo>
                  <a:cubicBezTo>
                    <a:pt x="1584961" y="43180"/>
                    <a:pt x="1583691" y="40640"/>
                    <a:pt x="1581151" y="38100"/>
                  </a:cubicBezTo>
                  <a:cubicBezTo>
                    <a:pt x="1577341" y="33020"/>
                    <a:pt x="1572261" y="33020"/>
                    <a:pt x="1568451" y="35560"/>
                  </a:cubicBezTo>
                  <a:cubicBezTo>
                    <a:pt x="1559561" y="39370"/>
                    <a:pt x="1550671" y="44450"/>
                    <a:pt x="1540511" y="48260"/>
                  </a:cubicBezTo>
                  <a:cubicBezTo>
                    <a:pt x="1536701" y="50800"/>
                    <a:pt x="1531621" y="52070"/>
                    <a:pt x="1526541" y="53340"/>
                  </a:cubicBezTo>
                  <a:cubicBezTo>
                    <a:pt x="1522731" y="54610"/>
                    <a:pt x="1518921" y="53340"/>
                    <a:pt x="1515111" y="54610"/>
                  </a:cubicBezTo>
                  <a:cubicBezTo>
                    <a:pt x="1511301" y="55880"/>
                    <a:pt x="1507491" y="57150"/>
                    <a:pt x="1502411" y="55880"/>
                  </a:cubicBezTo>
                  <a:cubicBezTo>
                    <a:pt x="1501141" y="55880"/>
                    <a:pt x="1498601" y="57150"/>
                    <a:pt x="1497331" y="57150"/>
                  </a:cubicBezTo>
                  <a:cubicBezTo>
                    <a:pt x="1494791" y="58420"/>
                    <a:pt x="1493521" y="59690"/>
                    <a:pt x="1490981" y="58420"/>
                  </a:cubicBezTo>
                  <a:cubicBezTo>
                    <a:pt x="1485901" y="58420"/>
                    <a:pt x="1483361" y="60960"/>
                    <a:pt x="1480821" y="63500"/>
                  </a:cubicBezTo>
                  <a:cubicBezTo>
                    <a:pt x="1478281" y="66040"/>
                    <a:pt x="1475741" y="71120"/>
                    <a:pt x="1473201" y="72390"/>
                  </a:cubicBezTo>
                  <a:cubicBezTo>
                    <a:pt x="1469391" y="73660"/>
                    <a:pt x="1466851" y="76200"/>
                    <a:pt x="1464311" y="78740"/>
                  </a:cubicBezTo>
                  <a:cubicBezTo>
                    <a:pt x="1461771" y="81280"/>
                    <a:pt x="1459231" y="82550"/>
                    <a:pt x="1456691" y="83820"/>
                  </a:cubicBezTo>
                  <a:cubicBezTo>
                    <a:pt x="1452881" y="86360"/>
                    <a:pt x="1449071" y="87630"/>
                    <a:pt x="1445261" y="90170"/>
                  </a:cubicBezTo>
                  <a:cubicBezTo>
                    <a:pt x="1441451" y="93980"/>
                    <a:pt x="1436371" y="96520"/>
                    <a:pt x="1431291" y="96520"/>
                  </a:cubicBezTo>
                  <a:cubicBezTo>
                    <a:pt x="1426211" y="97790"/>
                    <a:pt x="1419861" y="97790"/>
                    <a:pt x="1414781" y="101600"/>
                  </a:cubicBezTo>
                  <a:cubicBezTo>
                    <a:pt x="1414781" y="101600"/>
                    <a:pt x="1413511" y="102870"/>
                    <a:pt x="1412241" y="102870"/>
                  </a:cubicBezTo>
                  <a:cubicBezTo>
                    <a:pt x="1407161" y="102870"/>
                    <a:pt x="1402081" y="101600"/>
                    <a:pt x="1397001" y="101600"/>
                  </a:cubicBezTo>
                  <a:cubicBezTo>
                    <a:pt x="1393191" y="101600"/>
                    <a:pt x="1386841" y="100330"/>
                    <a:pt x="1384301" y="106680"/>
                  </a:cubicBezTo>
                  <a:cubicBezTo>
                    <a:pt x="1384301" y="106680"/>
                    <a:pt x="1383031" y="107950"/>
                    <a:pt x="1381761" y="107950"/>
                  </a:cubicBezTo>
                  <a:cubicBezTo>
                    <a:pt x="1377951" y="109220"/>
                    <a:pt x="1374141" y="111760"/>
                    <a:pt x="1370331" y="113030"/>
                  </a:cubicBezTo>
                  <a:cubicBezTo>
                    <a:pt x="1370331" y="115570"/>
                    <a:pt x="1366521" y="116840"/>
                    <a:pt x="1363981" y="116840"/>
                  </a:cubicBezTo>
                  <a:cubicBezTo>
                    <a:pt x="1352551" y="115570"/>
                    <a:pt x="1342391" y="115570"/>
                    <a:pt x="1330961" y="111760"/>
                  </a:cubicBezTo>
                  <a:cubicBezTo>
                    <a:pt x="1325881" y="110490"/>
                    <a:pt x="1320801" y="107950"/>
                    <a:pt x="1314451" y="105410"/>
                  </a:cubicBezTo>
                  <a:cubicBezTo>
                    <a:pt x="1313181" y="105410"/>
                    <a:pt x="1311911" y="104140"/>
                    <a:pt x="1310641" y="104140"/>
                  </a:cubicBezTo>
                  <a:cubicBezTo>
                    <a:pt x="1301751" y="104140"/>
                    <a:pt x="1292861" y="105410"/>
                    <a:pt x="1282701" y="105410"/>
                  </a:cubicBezTo>
                  <a:lnTo>
                    <a:pt x="1281431" y="105410"/>
                  </a:lnTo>
                  <a:cubicBezTo>
                    <a:pt x="1276351" y="102870"/>
                    <a:pt x="1270001" y="104140"/>
                    <a:pt x="1264921" y="107950"/>
                  </a:cubicBezTo>
                  <a:cubicBezTo>
                    <a:pt x="1263651" y="109220"/>
                    <a:pt x="1261111" y="110490"/>
                    <a:pt x="1259841" y="110490"/>
                  </a:cubicBezTo>
                  <a:cubicBezTo>
                    <a:pt x="1253491" y="109220"/>
                    <a:pt x="1248411" y="107950"/>
                    <a:pt x="1242061" y="106680"/>
                  </a:cubicBezTo>
                  <a:cubicBezTo>
                    <a:pt x="1235711" y="105410"/>
                    <a:pt x="1230631" y="104140"/>
                    <a:pt x="1224281" y="104140"/>
                  </a:cubicBezTo>
                  <a:cubicBezTo>
                    <a:pt x="1219201" y="104140"/>
                    <a:pt x="1214121" y="102870"/>
                    <a:pt x="1209041" y="100330"/>
                  </a:cubicBezTo>
                  <a:cubicBezTo>
                    <a:pt x="1203961" y="97790"/>
                    <a:pt x="1198881" y="96520"/>
                    <a:pt x="1193801" y="93980"/>
                  </a:cubicBezTo>
                  <a:cubicBezTo>
                    <a:pt x="1191261" y="92710"/>
                    <a:pt x="1187451" y="92710"/>
                    <a:pt x="1183641" y="91440"/>
                  </a:cubicBezTo>
                  <a:cubicBezTo>
                    <a:pt x="1183641" y="87630"/>
                    <a:pt x="1184911" y="85090"/>
                    <a:pt x="1184911" y="82550"/>
                  </a:cubicBezTo>
                  <a:cubicBezTo>
                    <a:pt x="1178561" y="85090"/>
                    <a:pt x="1174751" y="83820"/>
                    <a:pt x="1170941" y="81280"/>
                  </a:cubicBezTo>
                  <a:cubicBezTo>
                    <a:pt x="1168401" y="80010"/>
                    <a:pt x="1164591" y="80010"/>
                    <a:pt x="1162051" y="78740"/>
                  </a:cubicBezTo>
                  <a:lnTo>
                    <a:pt x="1158241" y="78740"/>
                  </a:lnTo>
                  <a:cubicBezTo>
                    <a:pt x="1153161" y="76200"/>
                    <a:pt x="1146811" y="76200"/>
                    <a:pt x="1140461" y="76200"/>
                  </a:cubicBezTo>
                  <a:cubicBezTo>
                    <a:pt x="1132841" y="76200"/>
                    <a:pt x="1123951" y="74930"/>
                    <a:pt x="1116331" y="69850"/>
                  </a:cubicBezTo>
                  <a:cubicBezTo>
                    <a:pt x="1109981" y="66040"/>
                    <a:pt x="1102361" y="63500"/>
                    <a:pt x="1094741" y="64770"/>
                  </a:cubicBezTo>
                  <a:cubicBezTo>
                    <a:pt x="1090931" y="66040"/>
                    <a:pt x="1087121" y="68580"/>
                    <a:pt x="1083311" y="69850"/>
                  </a:cubicBezTo>
                  <a:cubicBezTo>
                    <a:pt x="1076961" y="72390"/>
                    <a:pt x="1071881" y="77470"/>
                    <a:pt x="1065531" y="80010"/>
                  </a:cubicBezTo>
                  <a:cubicBezTo>
                    <a:pt x="1059181" y="82550"/>
                    <a:pt x="1051561" y="85090"/>
                    <a:pt x="1043941" y="87630"/>
                  </a:cubicBezTo>
                  <a:cubicBezTo>
                    <a:pt x="1040131" y="88900"/>
                    <a:pt x="1036321" y="91440"/>
                    <a:pt x="1032511" y="92710"/>
                  </a:cubicBezTo>
                  <a:cubicBezTo>
                    <a:pt x="1026161" y="95250"/>
                    <a:pt x="1021081" y="96520"/>
                    <a:pt x="1014731" y="99060"/>
                  </a:cubicBezTo>
                  <a:cubicBezTo>
                    <a:pt x="1010921" y="100330"/>
                    <a:pt x="1005841" y="104140"/>
                    <a:pt x="1002031" y="105410"/>
                  </a:cubicBezTo>
                  <a:cubicBezTo>
                    <a:pt x="994411" y="107950"/>
                    <a:pt x="986791" y="111760"/>
                    <a:pt x="977901" y="113030"/>
                  </a:cubicBezTo>
                  <a:cubicBezTo>
                    <a:pt x="974091" y="114300"/>
                    <a:pt x="972821" y="116840"/>
                    <a:pt x="970281" y="118110"/>
                  </a:cubicBezTo>
                  <a:lnTo>
                    <a:pt x="958851" y="121920"/>
                  </a:lnTo>
                  <a:cubicBezTo>
                    <a:pt x="951231" y="124460"/>
                    <a:pt x="944881" y="127000"/>
                    <a:pt x="937261" y="128270"/>
                  </a:cubicBezTo>
                  <a:cubicBezTo>
                    <a:pt x="933451" y="129540"/>
                    <a:pt x="928371" y="130810"/>
                    <a:pt x="924561" y="132080"/>
                  </a:cubicBezTo>
                  <a:cubicBezTo>
                    <a:pt x="923291" y="132080"/>
                    <a:pt x="923291" y="133350"/>
                    <a:pt x="922021" y="133350"/>
                  </a:cubicBezTo>
                  <a:cubicBezTo>
                    <a:pt x="919481" y="135890"/>
                    <a:pt x="916941" y="138430"/>
                    <a:pt x="913131" y="139700"/>
                  </a:cubicBezTo>
                  <a:cubicBezTo>
                    <a:pt x="906781" y="142240"/>
                    <a:pt x="900431" y="144780"/>
                    <a:pt x="894081" y="146050"/>
                  </a:cubicBezTo>
                  <a:cubicBezTo>
                    <a:pt x="891541" y="147320"/>
                    <a:pt x="887731" y="147320"/>
                    <a:pt x="885191" y="147320"/>
                  </a:cubicBezTo>
                  <a:cubicBezTo>
                    <a:pt x="877571" y="148590"/>
                    <a:pt x="869951" y="152400"/>
                    <a:pt x="862331" y="154940"/>
                  </a:cubicBezTo>
                  <a:cubicBezTo>
                    <a:pt x="855981" y="157480"/>
                    <a:pt x="849631" y="158750"/>
                    <a:pt x="844551" y="161290"/>
                  </a:cubicBezTo>
                  <a:cubicBezTo>
                    <a:pt x="836931" y="163830"/>
                    <a:pt x="829311" y="166370"/>
                    <a:pt x="825501" y="173990"/>
                  </a:cubicBezTo>
                  <a:cubicBezTo>
                    <a:pt x="825501" y="175260"/>
                    <a:pt x="822961" y="175260"/>
                    <a:pt x="822961" y="175260"/>
                  </a:cubicBezTo>
                  <a:cubicBezTo>
                    <a:pt x="819151" y="176530"/>
                    <a:pt x="814071" y="177800"/>
                    <a:pt x="810261" y="179070"/>
                  </a:cubicBezTo>
                  <a:cubicBezTo>
                    <a:pt x="808991" y="180340"/>
                    <a:pt x="807721" y="179070"/>
                    <a:pt x="807721" y="177800"/>
                  </a:cubicBezTo>
                  <a:cubicBezTo>
                    <a:pt x="806451" y="172720"/>
                    <a:pt x="806451" y="166370"/>
                    <a:pt x="798831" y="163830"/>
                  </a:cubicBezTo>
                  <a:lnTo>
                    <a:pt x="797561" y="162560"/>
                  </a:lnTo>
                  <a:cubicBezTo>
                    <a:pt x="797561" y="156210"/>
                    <a:pt x="792481" y="153670"/>
                    <a:pt x="787401" y="151130"/>
                  </a:cubicBezTo>
                  <a:cubicBezTo>
                    <a:pt x="782321" y="148590"/>
                    <a:pt x="778511" y="147320"/>
                    <a:pt x="774701" y="142240"/>
                  </a:cubicBezTo>
                  <a:cubicBezTo>
                    <a:pt x="772161" y="138430"/>
                    <a:pt x="767081" y="135890"/>
                    <a:pt x="763271" y="132080"/>
                  </a:cubicBezTo>
                  <a:cubicBezTo>
                    <a:pt x="759461" y="129540"/>
                    <a:pt x="754381" y="128270"/>
                    <a:pt x="751841" y="123190"/>
                  </a:cubicBezTo>
                  <a:cubicBezTo>
                    <a:pt x="750571" y="120650"/>
                    <a:pt x="748031" y="119380"/>
                    <a:pt x="745491" y="116840"/>
                  </a:cubicBezTo>
                  <a:cubicBezTo>
                    <a:pt x="746761" y="116840"/>
                    <a:pt x="744221" y="116840"/>
                    <a:pt x="742951" y="115570"/>
                  </a:cubicBezTo>
                  <a:cubicBezTo>
                    <a:pt x="741681" y="114300"/>
                    <a:pt x="740411" y="114300"/>
                    <a:pt x="739141" y="113030"/>
                  </a:cubicBezTo>
                  <a:cubicBezTo>
                    <a:pt x="737871" y="110490"/>
                    <a:pt x="736601" y="107950"/>
                    <a:pt x="732791" y="107950"/>
                  </a:cubicBezTo>
                  <a:cubicBezTo>
                    <a:pt x="731521" y="107950"/>
                    <a:pt x="730251" y="106680"/>
                    <a:pt x="728981" y="105410"/>
                  </a:cubicBezTo>
                  <a:cubicBezTo>
                    <a:pt x="727711" y="105410"/>
                    <a:pt x="726441" y="104140"/>
                    <a:pt x="723901" y="104140"/>
                  </a:cubicBezTo>
                  <a:lnTo>
                    <a:pt x="708661" y="96520"/>
                  </a:lnTo>
                  <a:cubicBezTo>
                    <a:pt x="704851" y="93980"/>
                    <a:pt x="701041" y="90170"/>
                    <a:pt x="695961" y="88900"/>
                  </a:cubicBezTo>
                  <a:cubicBezTo>
                    <a:pt x="688341" y="86360"/>
                    <a:pt x="681991" y="82550"/>
                    <a:pt x="676911" y="76200"/>
                  </a:cubicBezTo>
                  <a:cubicBezTo>
                    <a:pt x="671831" y="69850"/>
                    <a:pt x="665481" y="66040"/>
                    <a:pt x="657861" y="62230"/>
                  </a:cubicBezTo>
                  <a:cubicBezTo>
                    <a:pt x="654051" y="59690"/>
                    <a:pt x="650241" y="58420"/>
                    <a:pt x="647701" y="57150"/>
                  </a:cubicBezTo>
                  <a:cubicBezTo>
                    <a:pt x="642621" y="53340"/>
                    <a:pt x="636271" y="50800"/>
                    <a:pt x="629921" y="48260"/>
                  </a:cubicBezTo>
                  <a:cubicBezTo>
                    <a:pt x="632461" y="44450"/>
                    <a:pt x="631191" y="44450"/>
                    <a:pt x="628651" y="43180"/>
                  </a:cubicBezTo>
                  <a:cubicBezTo>
                    <a:pt x="626111" y="41910"/>
                    <a:pt x="623571" y="41910"/>
                    <a:pt x="622301" y="40640"/>
                  </a:cubicBezTo>
                  <a:cubicBezTo>
                    <a:pt x="621031" y="36830"/>
                    <a:pt x="617221" y="36830"/>
                    <a:pt x="614681" y="34290"/>
                  </a:cubicBezTo>
                  <a:cubicBezTo>
                    <a:pt x="610871" y="30480"/>
                    <a:pt x="605791" y="26670"/>
                    <a:pt x="601981" y="22860"/>
                  </a:cubicBezTo>
                  <a:cubicBezTo>
                    <a:pt x="600711" y="21590"/>
                    <a:pt x="599441" y="20320"/>
                    <a:pt x="598171" y="20320"/>
                  </a:cubicBezTo>
                  <a:cubicBezTo>
                    <a:pt x="588011" y="19050"/>
                    <a:pt x="580391" y="12700"/>
                    <a:pt x="571501" y="8890"/>
                  </a:cubicBezTo>
                  <a:cubicBezTo>
                    <a:pt x="570231" y="7620"/>
                    <a:pt x="567691" y="6350"/>
                    <a:pt x="566421" y="6350"/>
                  </a:cubicBezTo>
                  <a:cubicBezTo>
                    <a:pt x="561341" y="6350"/>
                    <a:pt x="556261" y="7620"/>
                    <a:pt x="549911" y="7620"/>
                  </a:cubicBezTo>
                  <a:cubicBezTo>
                    <a:pt x="544831" y="7620"/>
                    <a:pt x="538481" y="6350"/>
                    <a:pt x="533401" y="5080"/>
                  </a:cubicBezTo>
                  <a:cubicBezTo>
                    <a:pt x="528321" y="3810"/>
                    <a:pt x="523241" y="3810"/>
                    <a:pt x="518161" y="1270"/>
                  </a:cubicBezTo>
                  <a:cubicBezTo>
                    <a:pt x="513081" y="0"/>
                    <a:pt x="509271" y="2540"/>
                    <a:pt x="505461" y="1270"/>
                  </a:cubicBezTo>
                  <a:cubicBezTo>
                    <a:pt x="502921" y="2540"/>
                    <a:pt x="496571" y="5080"/>
                    <a:pt x="492761" y="7620"/>
                  </a:cubicBezTo>
                  <a:cubicBezTo>
                    <a:pt x="487681" y="10160"/>
                    <a:pt x="482601" y="13970"/>
                    <a:pt x="477521" y="17780"/>
                  </a:cubicBezTo>
                  <a:cubicBezTo>
                    <a:pt x="471171" y="21590"/>
                    <a:pt x="463551" y="25400"/>
                    <a:pt x="455931" y="29210"/>
                  </a:cubicBezTo>
                  <a:cubicBezTo>
                    <a:pt x="454661" y="30480"/>
                    <a:pt x="452121" y="30480"/>
                    <a:pt x="449581" y="29210"/>
                  </a:cubicBezTo>
                  <a:cubicBezTo>
                    <a:pt x="447041" y="27940"/>
                    <a:pt x="444501" y="29210"/>
                    <a:pt x="441961" y="30480"/>
                  </a:cubicBezTo>
                  <a:cubicBezTo>
                    <a:pt x="438151" y="33020"/>
                    <a:pt x="433071" y="34290"/>
                    <a:pt x="429261" y="36830"/>
                  </a:cubicBezTo>
                  <a:cubicBezTo>
                    <a:pt x="422911" y="41910"/>
                    <a:pt x="416561" y="48260"/>
                    <a:pt x="407671" y="49530"/>
                  </a:cubicBezTo>
                  <a:cubicBezTo>
                    <a:pt x="402591" y="49530"/>
                    <a:pt x="397511" y="53340"/>
                    <a:pt x="392431" y="53340"/>
                  </a:cubicBezTo>
                  <a:cubicBezTo>
                    <a:pt x="388621" y="53340"/>
                    <a:pt x="386081" y="53340"/>
                    <a:pt x="382271" y="54610"/>
                  </a:cubicBezTo>
                  <a:cubicBezTo>
                    <a:pt x="377191" y="55880"/>
                    <a:pt x="372111" y="58420"/>
                    <a:pt x="365761" y="58420"/>
                  </a:cubicBezTo>
                  <a:cubicBezTo>
                    <a:pt x="358141" y="58420"/>
                    <a:pt x="351791" y="62230"/>
                    <a:pt x="344171" y="64770"/>
                  </a:cubicBezTo>
                  <a:cubicBezTo>
                    <a:pt x="336551" y="68580"/>
                    <a:pt x="330201" y="72390"/>
                    <a:pt x="322581" y="76200"/>
                  </a:cubicBezTo>
                  <a:cubicBezTo>
                    <a:pt x="317501" y="78740"/>
                    <a:pt x="312421" y="78740"/>
                    <a:pt x="306071" y="77470"/>
                  </a:cubicBezTo>
                  <a:cubicBezTo>
                    <a:pt x="302261" y="77470"/>
                    <a:pt x="299721" y="76200"/>
                    <a:pt x="297181" y="78740"/>
                  </a:cubicBezTo>
                  <a:lnTo>
                    <a:pt x="285751" y="86360"/>
                  </a:lnTo>
                  <a:cubicBezTo>
                    <a:pt x="280671" y="90170"/>
                    <a:pt x="276861" y="95250"/>
                    <a:pt x="273051" y="99060"/>
                  </a:cubicBezTo>
                  <a:cubicBezTo>
                    <a:pt x="267971" y="105410"/>
                    <a:pt x="265431" y="113030"/>
                    <a:pt x="257811" y="116840"/>
                  </a:cubicBezTo>
                  <a:cubicBezTo>
                    <a:pt x="256541" y="118110"/>
                    <a:pt x="255271" y="120650"/>
                    <a:pt x="254001" y="123190"/>
                  </a:cubicBezTo>
                  <a:cubicBezTo>
                    <a:pt x="252731" y="124460"/>
                    <a:pt x="252731" y="125730"/>
                    <a:pt x="251461" y="127000"/>
                  </a:cubicBezTo>
                  <a:cubicBezTo>
                    <a:pt x="247651" y="130810"/>
                    <a:pt x="243841" y="134620"/>
                    <a:pt x="241301" y="139700"/>
                  </a:cubicBezTo>
                  <a:cubicBezTo>
                    <a:pt x="238761" y="144780"/>
                    <a:pt x="232411" y="146050"/>
                    <a:pt x="229871" y="149860"/>
                  </a:cubicBezTo>
                  <a:cubicBezTo>
                    <a:pt x="226061" y="154940"/>
                    <a:pt x="218441" y="157480"/>
                    <a:pt x="213361" y="160020"/>
                  </a:cubicBezTo>
                  <a:cubicBezTo>
                    <a:pt x="205741" y="163830"/>
                    <a:pt x="199391" y="168910"/>
                    <a:pt x="195581" y="176530"/>
                  </a:cubicBezTo>
                  <a:cubicBezTo>
                    <a:pt x="195581" y="177800"/>
                    <a:pt x="195581" y="177800"/>
                    <a:pt x="194311" y="179070"/>
                  </a:cubicBezTo>
                  <a:cubicBezTo>
                    <a:pt x="185421" y="184150"/>
                    <a:pt x="176531" y="187960"/>
                    <a:pt x="167641" y="193040"/>
                  </a:cubicBezTo>
                  <a:cubicBezTo>
                    <a:pt x="161291" y="196850"/>
                    <a:pt x="153671" y="196850"/>
                    <a:pt x="147321" y="201930"/>
                  </a:cubicBezTo>
                  <a:cubicBezTo>
                    <a:pt x="144781" y="204470"/>
                    <a:pt x="140971" y="205740"/>
                    <a:pt x="137161" y="207010"/>
                  </a:cubicBezTo>
                  <a:cubicBezTo>
                    <a:pt x="129541" y="210820"/>
                    <a:pt x="121921" y="212090"/>
                    <a:pt x="116841" y="218440"/>
                  </a:cubicBezTo>
                  <a:cubicBezTo>
                    <a:pt x="110491" y="226060"/>
                    <a:pt x="101601" y="228600"/>
                    <a:pt x="95251" y="233680"/>
                  </a:cubicBezTo>
                  <a:cubicBezTo>
                    <a:pt x="86361" y="240030"/>
                    <a:pt x="77471" y="246380"/>
                    <a:pt x="68581" y="254000"/>
                  </a:cubicBezTo>
                  <a:cubicBezTo>
                    <a:pt x="63501" y="256540"/>
                    <a:pt x="58421" y="257810"/>
                    <a:pt x="53341" y="255270"/>
                  </a:cubicBezTo>
                  <a:cubicBezTo>
                    <a:pt x="50801" y="254000"/>
                    <a:pt x="48261" y="252730"/>
                    <a:pt x="46991" y="254000"/>
                  </a:cubicBezTo>
                  <a:cubicBezTo>
                    <a:pt x="41911" y="257810"/>
                    <a:pt x="35561" y="259080"/>
                    <a:pt x="29211" y="260350"/>
                  </a:cubicBezTo>
                  <a:cubicBezTo>
                    <a:pt x="27941" y="260350"/>
                    <a:pt x="26671" y="261620"/>
                    <a:pt x="25401" y="261620"/>
                  </a:cubicBezTo>
                  <a:cubicBezTo>
                    <a:pt x="22860" y="407670"/>
                    <a:pt x="16510" y="554990"/>
                    <a:pt x="10160" y="701040"/>
                  </a:cubicBezTo>
                  <a:cubicBezTo>
                    <a:pt x="3810" y="858520"/>
                    <a:pt x="13970" y="995680"/>
                    <a:pt x="12700" y="1153160"/>
                  </a:cubicBezTo>
                  <a:cubicBezTo>
                    <a:pt x="11430" y="1311910"/>
                    <a:pt x="0" y="1487170"/>
                    <a:pt x="13970" y="1644650"/>
                  </a:cubicBezTo>
                  <a:cubicBezTo>
                    <a:pt x="26670" y="1800860"/>
                    <a:pt x="41910" y="1957070"/>
                    <a:pt x="54610" y="2113280"/>
                  </a:cubicBezTo>
                  <a:lnTo>
                    <a:pt x="55880" y="2113280"/>
                  </a:lnTo>
                  <a:cubicBezTo>
                    <a:pt x="60960" y="2112010"/>
                    <a:pt x="66040" y="2112010"/>
                    <a:pt x="72390" y="2112010"/>
                  </a:cubicBezTo>
                  <a:cubicBezTo>
                    <a:pt x="80010" y="2110740"/>
                    <a:pt x="86360" y="2108200"/>
                    <a:pt x="93980" y="2108200"/>
                  </a:cubicBezTo>
                  <a:cubicBezTo>
                    <a:pt x="102870" y="2108200"/>
                    <a:pt x="111760" y="2109470"/>
                    <a:pt x="120650" y="2109470"/>
                  </a:cubicBezTo>
                  <a:cubicBezTo>
                    <a:pt x="129540" y="2109470"/>
                    <a:pt x="138430" y="2110740"/>
                    <a:pt x="146050" y="2112010"/>
                  </a:cubicBezTo>
                  <a:cubicBezTo>
                    <a:pt x="153670" y="2113280"/>
                    <a:pt x="160020" y="2113280"/>
                    <a:pt x="166370" y="2109470"/>
                  </a:cubicBezTo>
                  <a:lnTo>
                    <a:pt x="167640" y="2109470"/>
                  </a:lnTo>
                  <a:cubicBezTo>
                    <a:pt x="175260" y="2108200"/>
                    <a:pt x="182880" y="2106930"/>
                    <a:pt x="191770" y="2105660"/>
                  </a:cubicBezTo>
                  <a:cubicBezTo>
                    <a:pt x="194310" y="2105660"/>
                    <a:pt x="198120" y="2105660"/>
                    <a:pt x="199390" y="2106930"/>
                  </a:cubicBezTo>
                  <a:cubicBezTo>
                    <a:pt x="204470" y="2112010"/>
                    <a:pt x="209550" y="2110740"/>
                    <a:pt x="215900" y="2109470"/>
                  </a:cubicBezTo>
                  <a:cubicBezTo>
                    <a:pt x="222250" y="2108200"/>
                    <a:pt x="226060" y="2109470"/>
                    <a:pt x="231140" y="2112010"/>
                  </a:cubicBezTo>
                  <a:cubicBezTo>
                    <a:pt x="233680" y="2113280"/>
                    <a:pt x="236220" y="2113280"/>
                    <a:pt x="238760" y="2113280"/>
                  </a:cubicBezTo>
                  <a:lnTo>
                    <a:pt x="255270" y="2113280"/>
                  </a:lnTo>
                  <a:cubicBezTo>
                    <a:pt x="259080" y="2113280"/>
                    <a:pt x="262890" y="2115820"/>
                    <a:pt x="266700" y="2115820"/>
                  </a:cubicBezTo>
                  <a:cubicBezTo>
                    <a:pt x="271780" y="2117090"/>
                    <a:pt x="278130" y="2117090"/>
                    <a:pt x="283210" y="2117090"/>
                  </a:cubicBezTo>
                  <a:cubicBezTo>
                    <a:pt x="285750" y="2117090"/>
                    <a:pt x="288290" y="2119630"/>
                    <a:pt x="289560" y="2120900"/>
                  </a:cubicBezTo>
                  <a:cubicBezTo>
                    <a:pt x="300990" y="2124710"/>
                    <a:pt x="311150" y="2122170"/>
                    <a:pt x="322580" y="2122170"/>
                  </a:cubicBezTo>
                  <a:cubicBezTo>
                    <a:pt x="325120" y="2122170"/>
                    <a:pt x="327660" y="2119630"/>
                    <a:pt x="330200" y="2119630"/>
                  </a:cubicBezTo>
                  <a:cubicBezTo>
                    <a:pt x="339090" y="2118360"/>
                    <a:pt x="346710" y="2119630"/>
                    <a:pt x="354330" y="2123440"/>
                  </a:cubicBezTo>
                  <a:cubicBezTo>
                    <a:pt x="358140" y="2124710"/>
                    <a:pt x="363220" y="2124710"/>
                    <a:pt x="368300" y="2124710"/>
                  </a:cubicBezTo>
                  <a:lnTo>
                    <a:pt x="372110" y="2124710"/>
                  </a:lnTo>
                  <a:cubicBezTo>
                    <a:pt x="377190" y="2125981"/>
                    <a:pt x="381000" y="2128521"/>
                    <a:pt x="386080" y="2127250"/>
                  </a:cubicBezTo>
                  <a:cubicBezTo>
                    <a:pt x="392430" y="2125980"/>
                    <a:pt x="398780" y="2125980"/>
                    <a:pt x="406400" y="2124710"/>
                  </a:cubicBezTo>
                  <a:cubicBezTo>
                    <a:pt x="412750" y="2123440"/>
                    <a:pt x="419100" y="2124710"/>
                    <a:pt x="425450" y="2125981"/>
                  </a:cubicBezTo>
                  <a:cubicBezTo>
                    <a:pt x="426720" y="2125981"/>
                    <a:pt x="427990" y="2127251"/>
                    <a:pt x="429260" y="2125981"/>
                  </a:cubicBezTo>
                  <a:cubicBezTo>
                    <a:pt x="435610" y="2124710"/>
                    <a:pt x="440690" y="2122171"/>
                    <a:pt x="447040" y="2123441"/>
                  </a:cubicBezTo>
                  <a:cubicBezTo>
                    <a:pt x="452120" y="2124711"/>
                    <a:pt x="455930" y="2125981"/>
                    <a:pt x="461010" y="2127251"/>
                  </a:cubicBezTo>
                  <a:cubicBezTo>
                    <a:pt x="466090" y="2128521"/>
                    <a:pt x="469900" y="2129791"/>
                    <a:pt x="474980" y="2131061"/>
                  </a:cubicBezTo>
                  <a:cubicBezTo>
                    <a:pt x="481330" y="2132331"/>
                    <a:pt x="487680" y="2132331"/>
                    <a:pt x="492760" y="2133601"/>
                  </a:cubicBezTo>
                  <a:cubicBezTo>
                    <a:pt x="499110" y="2134871"/>
                    <a:pt x="502920" y="2139951"/>
                    <a:pt x="509270" y="2139951"/>
                  </a:cubicBezTo>
                  <a:cubicBezTo>
                    <a:pt x="515620" y="2139951"/>
                    <a:pt x="520700" y="2143761"/>
                    <a:pt x="527050" y="2146301"/>
                  </a:cubicBezTo>
                  <a:cubicBezTo>
                    <a:pt x="529590" y="2147571"/>
                    <a:pt x="532130" y="2147571"/>
                    <a:pt x="535940" y="2148841"/>
                  </a:cubicBezTo>
                  <a:cubicBezTo>
                    <a:pt x="543560" y="2150111"/>
                    <a:pt x="549910" y="2150111"/>
                    <a:pt x="557530" y="2151381"/>
                  </a:cubicBezTo>
                  <a:cubicBezTo>
                    <a:pt x="563880" y="2152651"/>
                    <a:pt x="570230" y="2155191"/>
                    <a:pt x="576580" y="2153921"/>
                  </a:cubicBezTo>
                  <a:cubicBezTo>
                    <a:pt x="586740" y="2152650"/>
                    <a:pt x="594360" y="2155191"/>
                    <a:pt x="603250" y="2157731"/>
                  </a:cubicBezTo>
                  <a:cubicBezTo>
                    <a:pt x="609600" y="2159001"/>
                    <a:pt x="614680" y="2162810"/>
                    <a:pt x="621030" y="2162810"/>
                  </a:cubicBezTo>
                  <a:cubicBezTo>
                    <a:pt x="628650" y="2164081"/>
                    <a:pt x="636270" y="2165350"/>
                    <a:pt x="641350" y="2170431"/>
                  </a:cubicBezTo>
                  <a:cubicBezTo>
                    <a:pt x="642620" y="2169160"/>
                    <a:pt x="643890" y="2169160"/>
                    <a:pt x="643890" y="2169160"/>
                  </a:cubicBezTo>
                  <a:cubicBezTo>
                    <a:pt x="647700" y="2170431"/>
                    <a:pt x="652780" y="2170431"/>
                    <a:pt x="656590" y="2171700"/>
                  </a:cubicBezTo>
                  <a:cubicBezTo>
                    <a:pt x="664210" y="2172971"/>
                    <a:pt x="670560" y="2175510"/>
                    <a:pt x="676910" y="2176780"/>
                  </a:cubicBezTo>
                  <a:cubicBezTo>
                    <a:pt x="680720" y="2178050"/>
                    <a:pt x="684530" y="2178050"/>
                    <a:pt x="687070" y="2180590"/>
                  </a:cubicBezTo>
                  <a:cubicBezTo>
                    <a:pt x="690880" y="2183130"/>
                    <a:pt x="694690" y="2184400"/>
                    <a:pt x="698500" y="2183130"/>
                  </a:cubicBezTo>
                  <a:cubicBezTo>
                    <a:pt x="702310" y="2183130"/>
                    <a:pt x="704850" y="2181860"/>
                    <a:pt x="708660" y="2183130"/>
                  </a:cubicBezTo>
                  <a:cubicBezTo>
                    <a:pt x="716280" y="2184400"/>
                    <a:pt x="722630" y="2188210"/>
                    <a:pt x="730250" y="2189480"/>
                  </a:cubicBezTo>
                  <a:cubicBezTo>
                    <a:pt x="732790" y="2190750"/>
                    <a:pt x="736600" y="2190750"/>
                    <a:pt x="740410" y="2189480"/>
                  </a:cubicBezTo>
                  <a:cubicBezTo>
                    <a:pt x="750570" y="2186940"/>
                    <a:pt x="760730" y="2186940"/>
                    <a:pt x="770890" y="2189480"/>
                  </a:cubicBezTo>
                  <a:cubicBezTo>
                    <a:pt x="777240" y="2190750"/>
                    <a:pt x="784860" y="2194560"/>
                    <a:pt x="791210" y="2192020"/>
                  </a:cubicBezTo>
                  <a:cubicBezTo>
                    <a:pt x="796290" y="2190750"/>
                    <a:pt x="800100" y="2190750"/>
                    <a:pt x="803910" y="2190750"/>
                  </a:cubicBezTo>
                  <a:cubicBezTo>
                    <a:pt x="806450" y="2190750"/>
                    <a:pt x="808990" y="2192020"/>
                    <a:pt x="810260" y="2190750"/>
                  </a:cubicBezTo>
                  <a:cubicBezTo>
                    <a:pt x="816610" y="2184400"/>
                    <a:pt x="824230" y="2186940"/>
                    <a:pt x="831850" y="2186940"/>
                  </a:cubicBezTo>
                  <a:cubicBezTo>
                    <a:pt x="836930" y="2188210"/>
                    <a:pt x="843280" y="2188210"/>
                    <a:pt x="848360" y="2185670"/>
                  </a:cubicBezTo>
                  <a:lnTo>
                    <a:pt x="850900" y="2185670"/>
                  </a:lnTo>
                  <a:cubicBezTo>
                    <a:pt x="858520" y="2185670"/>
                    <a:pt x="866140" y="2186940"/>
                    <a:pt x="873760" y="2186940"/>
                  </a:cubicBezTo>
                  <a:lnTo>
                    <a:pt x="876300" y="2186940"/>
                  </a:lnTo>
                  <a:cubicBezTo>
                    <a:pt x="881380" y="2185670"/>
                    <a:pt x="885190" y="2183130"/>
                    <a:pt x="890270" y="2181860"/>
                  </a:cubicBezTo>
                  <a:cubicBezTo>
                    <a:pt x="897890" y="2179320"/>
                    <a:pt x="905510" y="2178050"/>
                    <a:pt x="913130" y="2176780"/>
                  </a:cubicBezTo>
                  <a:cubicBezTo>
                    <a:pt x="919480" y="2175510"/>
                    <a:pt x="924560" y="2176780"/>
                    <a:pt x="930910" y="2175510"/>
                  </a:cubicBezTo>
                  <a:cubicBezTo>
                    <a:pt x="932180" y="2175510"/>
                    <a:pt x="933450" y="2175510"/>
                    <a:pt x="934720" y="2174240"/>
                  </a:cubicBezTo>
                  <a:cubicBezTo>
                    <a:pt x="938530" y="2171700"/>
                    <a:pt x="944880" y="2174240"/>
                    <a:pt x="946150" y="2169160"/>
                  </a:cubicBezTo>
                  <a:lnTo>
                    <a:pt x="947420" y="2169160"/>
                  </a:lnTo>
                  <a:cubicBezTo>
                    <a:pt x="949960" y="2169160"/>
                    <a:pt x="953770" y="2169160"/>
                    <a:pt x="956310" y="2166620"/>
                  </a:cubicBezTo>
                  <a:cubicBezTo>
                    <a:pt x="961390" y="2162810"/>
                    <a:pt x="965200" y="2164080"/>
                    <a:pt x="970280" y="2165350"/>
                  </a:cubicBezTo>
                  <a:cubicBezTo>
                    <a:pt x="976630" y="2166620"/>
                    <a:pt x="982980" y="2167890"/>
                    <a:pt x="988060" y="2166620"/>
                  </a:cubicBezTo>
                  <a:cubicBezTo>
                    <a:pt x="994410" y="2165350"/>
                    <a:pt x="1002030" y="2162810"/>
                    <a:pt x="1008380" y="2161540"/>
                  </a:cubicBezTo>
                  <a:cubicBezTo>
                    <a:pt x="1009650" y="2161540"/>
                    <a:pt x="1010920" y="2160270"/>
                    <a:pt x="1012190" y="2159000"/>
                  </a:cubicBezTo>
                  <a:cubicBezTo>
                    <a:pt x="1016000" y="2156460"/>
                    <a:pt x="1018540" y="2152650"/>
                    <a:pt x="1022350" y="2150110"/>
                  </a:cubicBezTo>
                  <a:cubicBezTo>
                    <a:pt x="1022350" y="2150110"/>
                    <a:pt x="1023620" y="2148840"/>
                    <a:pt x="1024890" y="2148840"/>
                  </a:cubicBezTo>
                  <a:cubicBezTo>
                    <a:pt x="1031240" y="2151380"/>
                    <a:pt x="1033780" y="2145030"/>
                    <a:pt x="1037590" y="2142490"/>
                  </a:cubicBezTo>
                  <a:cubicBezTo>
                    <a:pt x="1042670" y="2139950"/>
                    <a:pt x="1045210" y="2132330"/>
                    <a:pt x="1052830" y="2133600"/>
                  </a:cubicBezTo>
                  <a:lnTo>
                    <a:pt x="1054100" y="2133600"/>
                  </a:lnTo>
                  <a:cubicBezTo>
                    <a:pt x="1059180" y="2131060"/>
                    <a:pt x="1064260" y="2127250"/>
                    <a:pt x="1068070" y="2124710"/>
                  </a:cubicBezTo>
                  <a:cubicBezTo>
                    <a:pt x="1069340" y="2123440"/>
                    <a:pt x="1070610" y="2122171"/>
                    <a:pt x="1070610" y="2120900"/>
                  </a:cubicBezTo>
                  <a:cubicBezTo>
                    <a:pt x="1071880" y="2119630"/>
                    <a:pt x="1073150" y="2117090"/>
                    <a:pt x="1075690" y="2115821"/>
                  </a:cubicBezTo>
                  <a:cubicBezTo>
                    <a:pt x="1084580" y="2109471"/>
                    <a:pt x="1093470" y="2104391"/>
                    <a:pt x="1102360" y="2098041"/>
                  </a:cubicBezTo>
                  <a:cubicBezTo>
                    <a:pt x="1106170" y="2095501"/>
                    <a:pt x="1112520" y="2092961"/>
                    <a:pt x="1112520" y="2085341"/>
                  </a:cubicBezTo>
                  <a:cubicBezTo>
                    <a:pt x="1112520" y="2077721"/>
                    <a:pt x="1120140" y="2075181"/>
                    <a:pt x="1125220" y="2072641"/>
                  </a:cubicBezTo>
                  <a:cubicBezTo>
                    <a:pt x="1129030" y="2070101"/>
                    <a:pt x="1134110" y="2070101"/>
                    <a:pt x="1139190" y="2068831"/>
                  </a:cubicBezTo>
                  <a:cubicBezTo>
                    <a:pt x="1141730" y="2068831"/>
                    <a:pt x="1143000" y="2067560"/>
                    <a:pt x="1145540" y="2067560"/>
                  </a:cubicBezTo>
                  <a:cubicBezTo>
                    <a:pt x="1148080" y="2067560"/>
                    <a:pt x="1150620" y="2067560"/>
                    <a:pt x="1151890" y="2065021"/>
                  </a:cubicBezTo>
                  <a:cubicBezTo>
                    <a:pt x="1153160" y="2063750"/>
                    <a:pt x="1154430" y="2063750"/>
                    <a:pt x="1155700" y="2062481"/>
                  </a:cubicBezTo>
                  <a:cubicBezTo>
                    <a:pt x="1158240" y="2061210"/>
                    <a:pt x="1160780" y="2059941"/>
                    <a:pt x="1162050" y="2058671"/>
                  </a:cubicBezTo>
                  <a:lnTo>
                    <a:pt x="1169670" y="2058671"/>
                  </a:lnTo>
                  <a:cubicBezTo>
                    <a:pt x="1174750" y="2061210"/>
                    <a:pt x="1178560" y="2063750"/>
                    <a:pt x="1182370" y="2065021"/>
                  </a:cubicBezTo>
                  <a:cubicBezTo>
                    <a:pt x="1182370" y="2065021"/>
                    <a:pt x="1183640" y="2063750"/>
                    <a:pt x="1184910" y="2063750"/>
                  </a:cubicBezTo>
                  <a:cubicBezTo>
                    <a:pt x="1182370" y="2062480"/>
                    <a:pt x="1181100" y="2061210"/>
                    <a:pt x="1178560" y="2059940"/>
                  </a:cubicBezTo>
                  <a:cubicBezTo>
                    <a:pt x="1178560" y="2057400"/>
                    <a:pt x="1178560" y="2056130"/>
                    <a:pt x="1179830" y="2053590"/>
                  </a:cubicBezTo>
                  <a:cubicBezTo>
                    <a:pt x="1182370" y="2054860"/>
                    <a:pt x="1186180" y="2056130"/>
                    <a:pt x="1184910" y="2051050"/>
                  </a:cubicBezTo>
                  <a:lnTo>
                    <a:pt x="1186180" y="2049780"/>
                  </a:lnTo>
                  <a:cubicBezTo>
                    <a:pt x="1188720" y="2047240"/>
                    <a:pt x="1191260" y="2044700"/>
                    <a:pt x="1195070" y="2045970"/>
                  </a:cubicBezTo>
                  <a:cubicBezTo>
                    <a:pt x="1195070" y="2045970"/>
                    <a:pt x="1196340" y="2044700"/>
                    <a:pt x="1197610" y="2044700"/>
                  </a:cubicBezTo>
                  <a:lnTo>
                    <a:pt x="1205230" y="2048510"/>
                  </a:lnTo>
                  <a:cubicBezTo>
                    <a:pt x="1205230" y="2047240"/>
                    <a:pt x="1205230" y="2045970"/>
                    <a:pt x="1203960" y="2045970"/>
                  </a:cubicBezTo>
                  <a:lnTo>
                    <a:pt x="1205230" y="2045970"/>
                  </a:lnTo>
                  <a:cubicBezTo>
                    <a:pt x="1206500" y="2047240"/>
                    <a:pt x="1207770" y="2047240"/>
                    <a:pt x="1210310" y="2048510"/>
                  </a:cubicBezTo>
                  <a:cubicBezTo>
                    <a:pt x="1210310" y="2045970"/>
                    <a:pt x="1216660" y="2042160"/>
                    <a:pt x="1217930" y="2043430"/>
                  </a:cubicBezTo>
                  <a:lnTo>
                    <a:pt x="1219200" y="2043430"/>
                  </a:lnTo>
                  <a:cubicBezTo>
                    <a:pt x="1220470" y="2047240"/>
                    <a:pt x="1223010" y="2049780"/>
                    <a:pt x="1224280" y="2053590"/>
                  </a:cubicBezTo>
                  <a:cubicBezTo>
                    <a:pt x="1226820" y="2052320"/>
                    <a:pt x="1229360" y="2049780"/>
                    <a:pt x="1231900" y="2048510"/>
                  </a:cubicBezTo>
                  <a:cubicBezTo>
                    <a:pt x="1233170" y="2051050"/>
                    <a:pt x="1233170" y="2053590"/>
                    <a:pt x="1234440" y="2057400"/>
                  </a:cubicBezTo>
                  <a:cubicBezTo>
                    <a:pt x="1236980" y="2054860"/>
                    <a:pt x="1238250" y="2053590"/>
                    <a:pt x="1238250" y="2052321"/>
                  </a:cubicBezTo>
                  <a:cubicBezTo>
                    <a:pt x="1242060" y="2053591"/>
                    <a:pt x="1245870" y="2053591"/>
                    <a:pt x="1248410" y="2054860"/>
                  </a:cubicBezTo>
                  <a:cubicBezTo>
                    <a:pt x="1252220" y="2057400"/>
                    <a:pt x="1256030" y="2057400"/>
                    <a:pt x="1259840" y="2056131"/>
                  </a:cubicBezTo>
                  <a:cubicBezTo>
                    <a:pt x="1262380" y="2054860"/>
                    <a:pt x="1263650" y="2053591"/>
                    <a:pt x="1266190" y="2052321"/>
                  </a:cubicBezTo>
                  <a:cubicBezTo>
                    <a:pt x="1267460" y="2054860"/>
                    <a:pt x="1268730" y="2056131"/>
                    <a:pt x="1271270" y="2057400"/>
                  </a:cubicBezTo>
                  <a:cubicBezTo>
                    <a:pt x="1270000" y="2057400"/>
                    <a:pt x="1268730" y="2058671"/>
                    <a:pt x="1267460" y="2058671"/>
                  </a:cubicBezTo>
                  <a:cubicBezTo>
                    <a:pt x="1264920" y="2059941"/>
                    <a:pt x="1263650" y="2061210"/>
                    <a:pt x="1262380" y="2063750"/>
                  </a:cubicBezTo>
                  <a:cubicBezTo>
                    <a:pt x="1261110" y="2066290"/>
                    <a:pt x="1261110" y="2068830"/>
                    <a:pt x="1258570" y="2070100"/>
                  </a:cubicBezTo>
                  <a:cubicBezTo>
                    <a:pt x="1256030" y="2071371"/>
                    <a:pt x="1256030" y="2068830"/>
                    <a:pt x="1253490" y="2068830"/>
                  </a:cubicBezTo>
                  <a:cubicBezTo>
                    <a:pt x="1256030" y="2067560"/>
                    <a:pt x="1257300" y="2067560"/>
                    <a:pt x="1258570" y="2067560"/>
                  </a:cubicBezTo>
                  <a:lnTo>
                    <a:pt x="1258570" y="2065020"/>
                  </a:lnTo>
                  <a:cubicBezTo>
                    <a:pt x="1250950" y="2067560"/>
                    <a:pt x="1243330" y="2063750"/>
                    <a:pt x="1234440" y="2065020"/>
                  </a:cubicBezTo>
                  <a:cubicBezTo>
                    <a:pt x="1239520" y="2067560"/>
                    <a:pt x="1244600" y="2068830"/>
                    <a:pt x="1249680" y="2070100"/>
                  </a:cubicBezTo>
                  <a:lnTo>
                    <a:pt x="1247140" y="2072640"/>
                  </a:lnTo>
                  <a:cubicBezTo>
                    <a:pt x="1249680" y="2073910"/>
                    <a:pt x="1252220" y="2073910"/>
                    <a:pt x="1254760" y="2073910"/>
                  </a:cubicBezTo>
                  <a:lnTo>
                    <a:pt x="1254760" y="2075180"/>
                  </a:lnTo>
                  <a:cubicBezTo>
                    <a:pt x="1252220" y="2075180"/>
                    <a:pt x="1250950" y="2076450"/>
                    <a:pt x="1248410" y="2076450"/>
                  </a:cubicBezTo>
                  <a:lnTo>
                    <a:pt x="1248410" y="2077721"/>
                  </a:lnTo>
                  <a:lnTo>
                    <a:pt x="1259840" y="2077721"/>
                  </a:lnTo>
                  <a:cubicBezTo>
                    <a:pt x="1262380" y="2071371"/>
                    <a:pt x="1270000" y="2073910"/>
                    <a:pt x="1273810" y="2070100"/>
                  </a:cubicBezTo>
                  <a:lnTo>
                    <a:pt x="1276350" y="2070100"/>
                  </a:lnTo>
                  <a:lnTo>
                    <a:pt x="1272540" y="2073910"/>
                  </a:lnTo>
                  <a:cubicBezTo>
                    <a:pt x="1273810" y="2075181"/>
                    <a:pt x="1275080" y="2075181"/>
                    <a:pt x="1276350" y="2076450"/>
                  </a:cubicBezTo>
                  <a:cubicBezTo>
                    <a:pt x="1277620" y="2077720"/>
                    <a:pt x="1278890" y="2077721"/>
                    <a:pt x="1280160" y="2078990"/>
                  </a:cubicBezTo>
                  <a:cubicBezTo>
                    <a:pt x="1282700" y="2077720"/>
                    <a:pt x="1283970" y="2077720"/>
                    <a:pt x="1286510" y="2076450"/>
                  </a:cubicBezTo>
                  <a:cubicBezTo>
                    <a:pt x="1285240" y="2078990"/>
                    <a:pt x="1285240" y="2080260"/>
                    <a:pt x="1285240" y="2081530"/>
                  </a:cubicBezTo>
                  <a:lnTo>
                    <a:pt x="1291590" y="2081530"/>
                  </a:lnTo>
                  <a:lnTo>
                    <a:pt x="1291590" y="2077720"/>
                  </a:lnTo>
                  <a:cubicBezTo>
                    <a:pt x="1291590" y="2073910"/>
                    <a:pt x="1294130" y="2073910"/>
                    <a:pt x="1296670" y="2075180"/>
                  </a:cubicBezTo>
                  <a:cubicBezTo>
                    <a:pt x="1300480" y="2077720"/>
                    <a:pt x="1303020" y="2076450"/>
                    <a:pt x="1306830" y="2075180"/>
                  </a:cubicBezTo>
                  <a:cubicBezTo>
                    <a:pt x="1310640" y="2075180"/>
                    <a:pt x="1313180" y="2072640"/>
                    <a:pt x="1314450" y="2068830"/>
                  </a:cubicBezTo>
                  <a:lnTo>
                    <a:pt x="1309370" y="2068830"/>
                  </a:lnTo>
                  <a:cubicBezTo>
                    <a:pt x="1309370" y="2067560"/>
                    <a:pt x="1310640" y="2066290"/>
                    <a:pt x="1310640" y="2065020"/>
                  </a:cubicBezTo>
                  <a:lnTo>
                    <a:pt x="1310640" y="2059940"/>
                  </a:lnTo>
                  <a:lnTo>
                    <a:pt x="1311910" y="2059940"/>
                  </a:lnTo>
                  <a:cubicBezTo>
                    <a:pt x="1311910" y="2062480"/>
                    <a:pt x="1313180" y="2063750"/>
                    <a:pt x="1313180" y="2066290"/>
                  </a:cubicBezTo>
                  <a:cubicBezTo>
                    <a:pt x="1315720" y="2065020"/>
                    <a:pt x="1319530" y="2065020"/>
                    <a:pt x="1323340" y="2063750"/>
                  </a:cubicBezTo>
                  <a:lnTo>
                    <a:pt x="1323340" y="2067560"/>
                  </a:lnTo>
                  <a:cubicBezTo>
                    <a:pt x="1327150" y="2068831"/>
                    <a:pt x="1330960" y="2071371"/>
                    <a:pt x="1333500" y="2076450"/>
                  </a:cubicBezTo>
                  <a:cubicBezTo>
                    <a:pt x="1333500" y="2076450"/>
                    <a:pt x="1334770" y="2077721"/>
                    <a:pt x="1334770" y="2076450"/>
                  </a:cubicBezTo>
                  <a:lnTo>
                    <a:pt x="1346200" y="2072640"/>
                  </a:lnTo>
                  <a:cubicBezTo>
                    <a:pt x="1351280" y="2071370"/>
                    <a:pt x="1355090" y="2070100"/>
                    <a:pt x="1360170" y="2068830"/>
                  </a:cubicBezTo>
                  <a:cubicBezTo>
                    <a:pt x="1362710" y="2068830"/>
                    <a:pt x="1363980" y="2071370"/>
                    <a:pt x="1367790" y="2073910"/>
                  </a:cubicBezTo>
                  <a:cubicBezTo>
                    <a:pt x="1371600" y="2073910"/>
                    <a:pt x="1384300" y="2076450"/>
                    <a:pt x="1389380" y="2080260"/>
                  </a:cubicBezTo>
                  <a:cubicBezTo>
                    <a:pt x="1390650" y="2081530"/>
                    <a:pt x="1393190" y="2080260"/>
                    <a:pt x="1394460" y="2080260"/>
                  </a:cubicBezTo>
                  <a:cubicBezTo>
                    <a:pt x="1398270" y="2078990"/>
                    <a:pt x="1402080" y="2078990"/>
                    <a:pt x="1405890" y="2077720"/>
                  </a:cubicBezTo>
                  <a:lnTo>
                    <a:pt x="1407160" y="2078990"/>
                  </a:lnTo>
                  <a:cubicBezTo>
                    <a:pt x="1408430" y="2081530"/>
                    <a:pt x="1408430" y="2084070"/>
                    <a:pt x="1408430" y="2086610"/>
                  </a:cubicBezTo>
                  <a:cubicBezTo>
                    <a:pt x="1412240" y="2090421"/>
                    <a:pt x="1416050" y="2094231"/>
                    <a:pt x="1421130" y="2087881"/>
                  </a:cubicBezTo>
                  <a:cubicBezTo>
                    <a:pt x="1421130" y="2089151"/>
                    <a:pt x="1419860" y="2090421"/>
                    <a:pt x="1419860" y="2091691"/>
                  </a:cubicBezTo>
                  <a:cubicBezTo>
                    <a:pt x="1421130" y="2091691"/>
                    <a:pt x="1421130" y="2092961"/>
                    <a:pt x="1422400" y="2092961"/>
                  </a:cubicBezTo>
                  <a:cubicBezTo>
                    <a:pt x="1424940" y="2094231"/>
                    <a:pt x="1432560" y="2095501"/>
                    <a:pt x="1433830" y="2092961"/>
                  </a:cubicBezTo>
                  <a:cubicBezTo>
                    <a:pt x="1435100" y="2089151"/>
                    <a:pt x="1437640" y="2090421"/>
                    <a:pt x="1438910" y="2090421"/>
                  </a:cubicBezTo>
                  <a:cubicBezTo>
                    <a:pt x="1440180" y="2091691"/>
                    <a:pt x="1440180" y="2094231"/>
                    <a:pt x="1441450" y="2096771"/>
                  </a:cubicBezTo>
                  <a:lnTo>
                    <a:pt x="1441450" y="2087881"/>
                  </a:lnTo>
                  <a:cubicBezTo>
                    <a:pt x="1443990" y="2090421"/>
                    <a:pt x="1445260" y="2091691"/>
                    <a:pt x="1446530" y="2094231"/>
                  </a:cubicBezTo>
                  <a:cubicBezTo>
                    <a:pt x="1447800" y="2095501"/>
                    <a:pt x="1447800" y="2096771"/>
                    <a:pt x="1447800" y="2098041"/>
                  </a:cubicBezTo>
                  <a:cubicBezTo>
                    <a:pt x="1446530" y="2098041"/>
                    <a:pt x="1445260" y="2098041"/>
                    <a:pt x="1443990" y="2099311"/>
                  </a:cubicBezTo>
                  <a:lnTo>
                    <a:pt x="1440180" y="2099311"/>
                  </a:lnTo>
                  <a:cubicBezTo>
                    <a:pt x="1443990" y="2101851"/>
                    <a:pt x="1442720" y="2108201"/>
                    <a:pt x="1447800" y="2105661"/>
                  </a:cubicBezTo>
                  <a:cubicBezTo>
                    <a:pt x="1449070" y="2104391"/>
                    <a:pt x="1450340" y="2101851"/>
                    <a:pt x="1451610" y="2100581"/>
                  </a:cubicBezTo>
                  <a:cubicBezTo>
                    <a:pt x="1451610" y="2101851"/>
                    <a:pt x="1452880" y="2104391"/>
                    <a:pt x="1452880" y="2105661"/>
                  </a:cubicBezTo>
                  <a:cubicBezTo>
                    <a:pt x="1454150" y="2105661"/>
                    <a:pt x="1455420" y="2105661"/>
                    <a:pt x="1456690" y="2106931"/>
                  </a:cubicBezTo>
                  <a:cubicBezTo>
                    <a:pt x="1459230" y="2110741"/>
                    <a:pt x="1463040" y="2109471"/>
                    <a:pt x="1466850" y="2110741"/>
                  </a:cubicBezTo>
                  <a:cubicBezTo>
                    <a:pt x="1469390" y="2110741"/>
                    <a:pt x="1470660" y="2113281"/>
                    <a:pt x="1471930" y="2114551"/>
                  </a:cubicBezTo>
                  <a:cubicBezTo>
                    <a:pt x="1473200" y="2117091"/>
                    <a:pt x="1474470" y="2119631"/>
                    <a:pt x="1478280" y="2119631"/>
                  </a:cubicBezTo>
                  <a:cubicBezTo>
                    <a:pt x="1480820" y="2119631"/>
                    <a:pt x="1483360" y="2122171"/>
                    <a:pt x="1485900" y="2124711"/>
                  </a:cubicBezTo>
                  <a:cubicBezTo>
                    <a:pt x="1489710" y="2127251"/>
                    <a:pt x="1493520" y="2132331"/>
                    <a:pt x="1497330" y="2134871"/>
                  </a:cubicBezTo>
                  <a:cubicBezTo>
                    <a:pt x="1503680" y="2138681"/>
                    <a:pt x="1510030" y="2143761"/>
                    <a:pt x="1517650" y="2142491"/>
                  </a:cubicBezTo>
                  <a:cubicBezTo>
                    <a:pt x="1521460" y="2142491"/>
                    <a:pt x="1525270" y="2145031"/>
                    <a:pt x="1529080" y="2145031"/>
                  </a:cubicBezTo>
                  <a:cubicBezTo>
                    <a:pt x="1532890" y="2145031"/>
                    <a:pt x="1537970" y="2145031"/>
                    <a:pt x="1543050" y="2143761"/>
                  </a:cubicBezTo>
                  <a:cubicBezTo>
                    <a:pt x="1543050" y="2147571"/>
                    <a:pt x="1543050" y="2148841"/>
                    <a:pt x="1546860" y="2148841"/>
                  </a:cubicBezTo>
                  <a:cubicBezTo>
                    <a:pt x="1549400" y="2148841"/>
                    <a:pt x="1551940" y="2148841"/>
                    <a:pt x="1554480" y="2150111"/>
                  </a:cubicBezTo>
                  <a:cubicBezTo>
                    <a:pt x="1562100" y="2150111"/>
                    <a:pt x="1568450" y="2153921"/>
                    <a:pt x="1576070" y="2152651"/>
                  </a:cubicBezTo>
                  <a:cubicBezTo>
                    <a:pt x="1578610" y="2152651"/>
                    <a:pt x="1581150" y="2153921"/>
                    <a:pt x="1583690" y="2155191"/>
                  </a:cubicBezTo>
                  <a:cubicBezTo>
                    <a:pt x="1591310" y="2157731"/>
                    <a:pt x="1596390" y="2164081"/>
                    <a:pt x="1605280" y="2162811"/>
                  </a:cubicBezTo>
                  <a:cubicBezTo>
                    <a:pt x="1606550" y="2162811"/>
                    <a:pt x="1609090" y="2162811"/>
                    <a:pt x="1610360" y="2164081"/>
                  </a:cubicBezTo>
                  <a:cubicBezTo>
                    <a:pt x="1612900" y="2166621"/>
                    <a:pt x="1614170" y="2165351"/>
                    <a:pt x="1615440" y="2164081"/>
                  </a:cubicBezTo>
                  <a:cubicBezTo>
                    <a:pt x="1617980" y="2162811"/>
                    <a:pt x="1620520" y="2161541"/>
                    <a:pt x="1621790" y="2162811"/>
                  </a:cubicBezTo>
                  <a:cubicBezTo>
                    <a:pt x="1626870" y="2164081"/>
                    <a:pt x="1633220" y="2165351"/>
                    <a:pt x="1638300" y="2166621"/>
                  </a:cubicBezTo>
                  <a:lnTo>
                    <a:pt x="1643380" y="2166621"/>
                  </a:lnTo>
                  <a:cubicBezTo>
                    <a:pt x="1647190" y="2165351"/>
                    <a:pt x="1652270" y="2164081"/>
                    <a:pt x="1656080" y="2164081"/>
                  </a:cubicBezTo>
                  <a:cubicBezTo>
                    <a:pt x="1662430" y="2162811"/>
                    <a:pt x="1668780" y="2162811"/>
                    <a:pt x="1675130" y="2162811"/>
                  </a:cubicBezTo>
                  <a:lnTo>
                    <a:pt x="1677670" y="2162811"/>
                  </a:lnTo>
                  <a:cubicBezTo>
                    <a:pt x="1686560" y="2160271"/>
                    <a:pt x="1696720" y="2157731"/>
                    <a:pt x="1705610" y="2155191"/>
                  </a:cubicBezTo>
                  <a:cubicBezTo>
                    <a:pt x="1711960" y="2153921"/>
                    <a:pt x="1718310" y="2152651"/>
                    <a:pt x="1725930" y="2151381"/>
                  </a:cubicBezTo>
                  <a:cubicBezTo>
                    <a:pt x="1733550" y="2150111"/>
                    <a:pt x="1739900" y="2147571"/>
                    <a:pt x="1747520" y="2146301"/>
                  </a:cubicBezTo>
                  <a:cubicBezTo>
                    <a:pt x="1750060" y="2146301"/>
                    <a:pt x="1752600" y="2146301"/>
                    <a:pt x="1756410" y="2145031"/>
                  </a:cubicBezTo>
                  <a:cubicBezTo>
                    <a:pt x="1766570" y="2143761"/>
                    <a:pt x="1776730" y="2139951"/>
                    <a:pt x="1786889" y="2145031"/>
                  </a:cubicBezTo>
                  <a:lnTo>
                    <a:pt x="1802129" y="2148841"/>
                  </a:lnTo>
                  <a:cubicBezTo>
                    <a:pt x="1808479" y="2150111"/>
                    <a:pt x="1813559" y="2153921"/>
                    <a:pt x="1819909" y="2153921"/>
                  </a:cubicBezTo>
                  <a:cubicBezTo>
                    <a:pt x="1821179" y="2153921"/>
                    <a:pt x="1823719" y="2155191"/>
                    <a:pt x="1824989" y="2155191"/>
                  </a:cubicBezTo>
                  <a:cubicBezTo>
                    <a:pt x="1832609" y="2157731"/>
                    <a:pt x="1838959" y="2164081"/>
                    <a:pt x="1847849" y="2161541"/>
                  </a:cubicBezTo>
                  <a:cubicBezTo>
                    <a:pt x="1851659" y="2160271"/>
                    <a:pt x="1858009" y="2162811"/>
                    <a:pt x="1861819" y="2164081"/>
                  </a:cubicBezTo>
                  <a:cubicBezTo>
                    <a:pt x="1865629" y="2165351"/>
                    <a:pt x="1869439" y="2165351"/>
                    <a:pt x="1873249" y="2166621"/>
                  </a:cubicBezTo>
                  <a:lnTo>
                    <a:pt x="1873249" y="2169161"/>
                  </a:lnTo>
                  <a:cubicBezTo>
                    <a:pt x="1880869" y="2169161"/>
                    <a:pt x="1888489" y="2170431"/>
                    <a:pt x="1896109" y="2166621"/>
                  </a:cubicBezTo>
                  <a:cubicBezTo>
                    <a:pt x="1898649" y="2165351"/>
                    <a:pt x="1899919" y="2164081"/>
                    <a:pt x="1902459" y="2164081"/>
                  </a:cubicBezTo>
                  <a:cubicBezTo>
                    <a:pt x="1907539" y="2162811"/>
                    <a:pt x="1913889" y="2162811"/>
                    <a:pt x="1918969" y="2165351"/>
                  </a:cubicBezTo>
                  <a:cubicBezTo>
                    <a:pt x="1922779" y="2166621"/>
                    <a:pt x="1929129" y="2165351"/>
                    <a:pt x="1932939" y="2162811"/>
                  </a:cubicBezTo>
                  <a:cubicBezTo>
                    <a:pt x="1938019" y="2160271"/>
                    <a:pt x="1944369" y="2161541"/>
                    <a:pt x="1949450" y="2161541"/>
                  </a:cubicBezTo>
                  <a:cubicBezTo>
                    <a:pt x="1954530" y="2161541"/>
                    <a:pt x="1958339" y="2162811"/>
                    <a:pt x="1963420" y="2161541"/>
                  </a:cubicBezTo>
                  <a:cubicBezTo>
                    <a:pt x="1974850" y="2160271"/>
                    <a:pt x="1985010" y="2156461"/>
                    <a:pt x="1997710" y="2157731"/>
                  </a:cubicBezTo>
                  <a:cubicBezTo>
                    <a:pt x="2002789" y="2157731"/>
                    <a:pt x="2007870" y="2159001"/>
                    <a:pt x="2012950" y="2157731"/>
                  </a:cubicBezTo>
                  <a:cubicBezTo>
                    <a:pt x="2023110" y="2156461"/>
                    <a:pt x="2030729" y="2160271"/>
                    <a:pt x="2038350" y="2165351"/>
                  </a:cubicBezTo>
                  <a:cubicBezTo>
                    <a:pt x="2044700" y="2170431"/>
                    <a:pt x="2052320" y="2174241"/>
                    <a:pt x="2059939" y="2178051"/>
                  </a:cubicBezTo>
                  <a:cubicBezTo>
                    <a:pt x="2065019" y="2180591"/>
                    <a:pt x="2072639" y="2175511"/>
                    <a:pt x="2072639" y="2169161"/>
                  </a:cubicBezTo>
                  <a:lnTo>
                    <a:pt x="2072639" y="2157731"/>
                  </a:lnTo>
                  <a:cubicBezTo>
                    <a:pt x="2072639" y="2124711"/>
                    <a:pt x="2072639" y="2092961"/>
                    <a:pt x="2073910" y="2059941"/>
                  </a:cubicBezTo>
                  <a:cubicBezTo>
                    <a:pt x="2073910" y="2037081"/>
                    <a:pt x="2075180" y="2014221"/>
                    <a:pt x="2075180" y="1990091"/>
                  </a:cubicBezTo>
                  <a:cubicBezTo>
                    <a:pt x="2075180" y="1964691"/>
                    <a:pt x="2073910" y="447041"/>
                    <a:pt x="2073910" y="421641"/>
                  </a:cubicBezTo>
                  <a:cubicBezTo>
                    <a:pt x="2081530" y="410211"/>
                    <a:pt x="2078989" y="401321"/>
                    <a:pt x="2085339" y="394971"/>
                  </a:cubicBezTo>
                  <a:close/>
                  <a:moveTo>
                    <a:pt x="1263650" y="2052320"/>
                  </a:moveTo>
                  <a:cubicBezTo>
                    <a:pt x="1266190" y="2045970"/>
                    <a:pt x="1271270" y="2047240"/>
                    <a:pt x="1275080" y="2048510"/>
                  </a:cubicBezTo>
                  <a:cubicBezTo>
                    <a:pt x="1272540" y="2053590"/>
                    <a:pt x="1267460" y="2051050"/>
                    <a:pt x="1263650" y="2052320"/>
                  </a:cubicBezTo>
                  <a:close/>
                  <a:moveTo>
                    <a:pt x="1275080" y="2058670"/>
                  </a:moveTo>
                  <a:cubicBezTo>
                    <a:pt x="1276350" y="2056130"/>
                    <a:pt x="1276350" y="2052320"/>
                    <a:pt x="1280160" y="2052320"/>
                  </a:cubicBezTo>
                  <a:cubicBezTo>
                    <a:pt x="1281430" y="2052320"/>
                    <a:pt x="1283970" y="2053590"/>
                    <a:pt x="1285240" y="2053590"/>
                  </a:cubicBezTo>
                  <a:cubicBezTo>
                    <a:pt x="1283970" y="2056130"/>
                    <a:pt x="1282700" y="2057400"/>
                    <a:pt x="1281430" y="2059940"/>
                  </a:cubicBezTo>
                  <a:cubicBezTo>
                    <a:pt x="1280160" y="2059940"/>
                    <a:pt x="1277620" y="2059940"/>
                    <a:pt x="1275080" y="2058670"/>
                  </a:cubicBezTo>
                  <a:close/>
                  <a:moveTo>
                    <a:pt x="1280160" y="2071370"/>
                  </a:moveTo>
                  <a:cubicBezTo>
                    <a:pt x="1282700" y="2070100"/>
                    <a:pt x="1283970" y="2067560"/>
                    <a:pt x="1286510" y="2066290"/>
                  </a:cubicBezTo>
                  <a:cubicBezTo>
                    <a:pt x="1287780" y="2066290"/>
                    <a:pt x="1289050" y="2067560"/>
                    <a:pt x="1290320" y="2067560"/>
                  </a:cubicBezTo>
                  <a:cubicBezTo>
                    <a:pt x="1290320" y="2072640"/>
                    <a:pt x="1285240" y="2073910"/>
                    <a:pt x="1280160" y="2071370"/>
                  </a:cubicBezTo>
                  <a:close/>
                  <a:moveTo>
                    <a:pt x="1285240" y="2030730"/>
                  </a:moveTo>
                  <a:cubicBezTo>
                    <a:pt x="1286510" y="2032000"/>
                    <a:pt x="1286510" y="2033270"/>
                    <a:pt x="1289050" y="2034540"/>
                  </a:cubicBezTo>
                  <a:lnTo>
                    <a:pt x="1277620" y="2034540"/>
                  </a:lnTo>
                  <a:cubicBezTo>
                    <a:pt x="1277620" y="2033270"/>
                    <a:pt x="1277620" y="2032000"/>
                    <a:pt x="1278890" y="2030730"/>
                  </a:cubicBezTo>
                  <a:cubicBezTo>
                    <a:pt x="1283970" y="2030730"/>
                    <a:pt x="1285240" y="2030730"/>
                    <a:pt x="1285240" y="2025650"/>
                  </a:cubicBezTo>
                  <a:cubicBezTo>
                    <a:pt x="1289050" y="2026920"/>
                    <a:pt x="1294130" y="2023110"/>
                    <a:pt x="1295400" y="2029460"/>
                  </a:cubicBezTo>
                  <a:cubicBezTo>
                    <a:pt x="1291590" y="2030730"/>
                    <a:pt x="1289050" y="2030730"/>
                    <a:pt x="1285240" y="2030730"/>
                  </a:cubicBezTo>
                  <a:close/>
                </a:path>
              </a:pathLst>
            </a:custGeom>
            <a:blipFill>
              <a:blip r:embed="rId4"/>
              <a:stretch>
                <a:fillRect l="-58109" t="0" r="0" b="0"/>
              </a:stretch>
            </a:blipFill>
          </p:spPr>
        </p:sp>
      </p:grpSp>
      <p:sp>
        <p:nvSpPr>
          <p:cNvPr name="Freeform 5" id="5"/>
          <p:cNvSpPr/>
          <p:nvPr/>
        </p:nvSpPr>
        <p:spPr>
          <a:xfrm flipH="false" flipV="false" rot="0">
            <a:off x="1374590" y="1463706"/>
            <a:ext cx="4357618" cy="982643"/>
          </a:xfrm>
          <a:custGeom>
            <a:avLst/>
            <a:gdLst/>
            <a:ahLst/>
            <a:cxnLst/>
            <a:rect r="r" b="b" t="t" l="l"/>
            <a:pathLst>
              <a:path h="982643" w="4357618">
                <a:moveTo>
                  <a:pt x="0" y="0"/>
                </a:moveTo>
                <a:lnTo>
                  <a:pt x="4357618" y="0"/>
                </a:lnTo>
                <a:lnTo>
                  <a:pt x="4357618" y="982643"/>
                </a:lnTo>
                <a:lnTo>
                  <a:pt x="0" y="98264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458316" y="8211282"/>
            <a:ext cx="1584898" cy="1569049"/>
          </a:xfrm>
          <a:custGeom>
            <a:avLst/>
            <a:gdLst/>
            <a:ahLst/>
            <a:cxnLst/>
            <a:rect r="r" b="b" t="t" l="l"/>
            <a:pathLst>
              <a:path h="1569049" w="1584898">
                <a:moveTo>
                  <a:pt x="0" y="0"/>
                </a:moveTo>
                <a:lnTo>
                  <a:pt x="1584898" y="0"/>
                </a:lnTo>
                <a:lnTo>
                  <a:pt x="1584898" y="1569049"/>
                </a:lnTo>
                <a:lnTo>
                  <a:pt x="0" y="156904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false" flipV="false" rot="0">
            <a:off x="868326" y="8642691"/>
            <a:ext cx="811913" cy="763381"/>
          </a:xfrm>
          <a:custGeom>
            <a:avLst/>
            <a:gdLst/>
            <a:ahLst/>
            <a:cxnLst/>
            <a:rect r="r" b="b" t="t" l="l"/>
            <a:pathLst>
              <a:path h="763381" w="811913">
                <a:moveTo>
                  <a:pt x="0" y="0"/>
                </a:moveTo>
                <a:lnTo>
                  <a:pt x="811913" y="0"/>
                </a:lnTo>
                <a:lnTo>
                  <a:pt x="811913" y="763381"/>
                </a:lnTo>
                <a:lnTo>
                  <a:pt x="0" y="76338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8" id="8"/>
          <p:cNvSpPr txBox="true"/>
          <p:nvPr/>
        </p:nvSpPr>
        <p:spPr>
          <a:xfrm rot="0">
            <a:off x="1773754" y="1945502"/>
            <a:ext cx="6382929" cy="870571"/>
          </a:xfrm>
          <a:prstGeom prst="rect">
            <a:avLst/>
          </a:prstGeom>
        </p:spPr>
        <p:txBody>
          <a:bodyPr anchor="t" rtlCol="false" tIns="0" lIns="0" bIns="0" rIns="0">
            <a:spAutoFit/>
          </a:bodyPr>
          <a:lstStyle/>
          <a:p>
            <a:pPr algn="l">
              <a:lnSpc>
                <a:spcPts val="6718"/>
              </a:lnSpc>
            </a:pPr>
            <a:r>
              <a:rPr lang="en-US" sz="5998">
                <a:solidFill>
                  <a:srgbClr val="000000"/>
                </a:solidFill>
                <a:latin typeface="Lilita One"/>
              </a:rPr>
              <a:t>METHODOLOGY: ​</a:t>
            </a:r>
          </a:p>
        </p:txBody>
      </p:sp>
      <p:sp>
        <p:nvSpPr>
          <p:cNvPr name="TextBox 9" id="9"/>
          <p:cNvSpPr txBox="true"/>
          <p:nvPr/>
        </p:nvSpPr>
        <p:spPr>
          <a:xfrm rot="0">
            <a:off x="1773754" y="3332770"/>
            <a:ext cx="5703504" cy="4790441"/>
          </a:xfrm>
          <a:prstGeom prst="rect">
            <a:avLst/>
          </a:prstGeom>
        </p:spPr>
        <p:txBody>
          <a:bodyPr anchor="t" rtlCol="false" tIns="0" lIns="0" bIns="0" rIns="0">
            <a:spAutoFit/>
          </a:bodyPr>
          <a:lstStyle/>
          <a:p>
            <a:pPr algn="ctr">
              <a:lnSpc>
                <a:spcPts val="4759"/>
              </a:lnSpc>
            </a:pPr>
            <a:r>
              <a:rPr lang="en-US" sz="3399">
                <a:solidFill>
                  <a:srgbClr val="D4A276"/>
                </a:solidFill>
                <a:latin typeface="Marykate"/>
              </a:rPr>
              <a:t>THE IR SENSORS TRACK THE PATH AND ULTRASONIC SENSOR SENSE THE OBSTACLE ON THE LINE PATH. IF THERE IS ANY OBSTACLE, THE CAR  AUTOMATICALLY DIVERTS ITS POSITION TO LEFT OR RIGHT, AVOIDES THE OBSTACLE AND AGAIN RETURNS BACK TO IT'S ORIGINAL PATH.</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3F2F1"/>
        </a:solidFill>
      </p:bgPr>
    </p:bg>
    <p:spTree>
      <p:nvGrpSpPr>
        <p:cNvPr id="1" name=""/>
        <p:cNvGrpSpPr/>
        <p:nvPr/>
      </p:nvGrpSpPr>
      <p:grpSpPr>
        <a:xfrm>
          <a:off x="0" y="0"/>
          <a:ext cx="0" cy="0"/>
          <a:chOff x="0" y="0"/>
          <a:chExt cx="0" cy="0"/>
        </a:xfrm>
      </p:grpSpPr>
      <p:grpSp>
        <p:nvGrpSpPr>
          <p:cNvPr name="Group 2" id="2"/>
          <p:cNvGrpSpPr/>
          <p:nvPr/>
        </p:nvGrpSpPr>
        <p:grpSpPr>
          <a:xfrm rot="0">
            <a:off x="1028700" y="1028700"/>
            <a:ext cx="8232681" cy="8229600"/>
            <a:chOff x="0" y="0"/>
            <a:chExt cx="10976908" cy="10972800"/>
          </a:xfrm>
        </p:grpSpPr>
        <p:pic>
          <p:nvPicPr>
            <p:cNvPr name="Picture 3" id="3"/>
            <p:cNvPicPr>
              <a:picLocks noChangeAspect="true"/>
            </p:cNvPicPr>
            <p:nvPr/>
          </p:nvPicPr>
          <p:blipFill>
            <a:blip r:embed="rId2"/>
            <a:srcRect l="0" t="18" r="0" b="18"/>
            <a:stretch>
              <a:fillRect/>
            </a:stretch>
          </p:blipFill>
          <p:spPr>
            <a:xfrm flipH="false" flipV="false">
              <a:off x="0" y="0"/>
              <a:ext cx="10976908" cy="10972800"/>
            </a:xfrm>
            <a:prstGeom prst="rect">
              <a:avLst/>
            </a:prstGeom>
          </p:spPr>
        </p:pic>
      </p:grpSp>
      <p:grpSp>
        <p:nvGrpSpPr>
          <p:cNvPr name="Group 4" id="4"/>
          <p:cNvGrpSpPr/>
          <p:nvPr/>
        </p:nvGrpSpPr>
        <p:grpSpPr>
          <a:xfrm rot="0">
            <a:off x="9881189" y="2279096"/>
            <a:ext cx="901376" cy="609600"/>
            <a:chOff x="0" y="0"/>
            <a:chExt cx="304910" cy="206210"/>
          </a:xfrm>
        </p:grpSpPr>
        <p:sp>
          <p:nvSpPr>
            <p:cNvPr name="Freeform 5" id="5"/>
            <p:cNvSpPr/>
            <p:nvPr/>
          </p:nvSpPr>
          <p:spPr>
            <a:xfrm flipH="false" flipV="false" rot="0">
              <a:off x="0" y="0"/>
              <a:ext cx="304910" cy="206210"/>
            </a:xfrm>
            <a:custGeom>
              <a:avLst/>
              <a:gdLst/>
              <a:ahLst/>
              <a:cxnLst/>
              <a:rect r="r" b="b" t="t" l="l"/>
              <a:pathLst>
                <a:path h="206210" w="304910">
                  <a:moveTo>
                    <a:pt x="0" y="0"/>
                  </a:moveTo>
                  <a:lnTo>
                    <a:pt x="304910" y="0"/>
                  </a:lnTo>
                  <a:lnTo>
                    <a:pt x="304910" y="206210"/>
                  </a:lnTo>
                  <a:lnTo>
                    <a:pt x="0" y="206210"/>
                  </a:lnTo>
                  <a:close/>
                </a:path>
              </a:pathLst>
            </a:custGeom>
            <a:solidFill>
              <a:srgbClr val="A16138"/>
            </a:solidFill>
          </p:spPr>
        </p:sp>
      </p:grpSp>
      <p:grpSp>
        <p:nvGrpSpPr>
          <p:cNvPr name="Group 6" id="6"/>
          <p:cNvGrpSpPr/>
          <p:nvPr/>
        </p:nvGrpSpPr>
        <p:grpSpPr>
          <a:xfrm rot="0">
            <a:off x="9881189" y="2993412"/>
            <a:ext cx="901376" cy="609600"/>
            <a:chOff x="0" y="0"/>
            <a:chExt cx="304910" cy="206210"/>
          </a:xfrm>
        </p:grpSpPr>
        <p:sp>
          <p:nvSpPr>
            <p:cNvPr name="Freeform 7" id="7"/>
            <p:cNvSpPr/>
            <p:nvPr/>
          </p:nvSpPr>
          <p:spPr>
            <a:xfrm flipH="false" flipV="false" rot="0">
              <a:off x="0" y="0"/>
              <a:ext cx="304910" cy="206210"/>
            </a:xfrm>
            <a:custGeom>
              <a:avLst/>
              <a:gdLst/>
              <a:ahLst/>
              <a:cxnLst/>
              <a:rect r="r" b="b" t="t" l="l"/>
              <a:pathLst>
                <a:path h="206210" w="304910">
                  <a:moveTo>
                    <a:pt x="0" y="0"/>
                  </a:moveTo>
                  <a:lnTo>
                    <a:pt x="304910" y="0"/>
                  </a:lnTo>
                  <a:lnTo>
                    <a:pt x="304910" y="206210"/>
                  </a:lnTo>
                  <a:lnTo>
                    <a:pt x="0" y="206210"/>
                  </a:lnTo>
                  <a:close/>
                </a:path>
              </a:pathLst>
            </a:custGeom>
            <a:solidFill>
              <a:srgbClr val="A16138"/>
            </a:solidFill>
          </p:spPr>
        </p:sp>
      </p:grpSp>
      <p:grpSp>
        <p:nvGrpSpPr>
          <p:cNvPr name="Group 8" id="8"/>
          <p:cNvGrpSpPr/>
          <p:nvPr/>
        </p:nvGrpSpPr>
        <p:grpSpPr>
          <a:xfrm rot="0">
            <a:off x="9881189" y="3736362"/>
            <a:ext cx="901376" cy="609600"/>
            <a:chOff x="0" y="0"/>
            <a:chExt cx="304910" cy="206210"/>
          </a:xfrm>
        </p:grpSpPr>
        <p:sp>
          <p:nvSpPr>
            <p:cNvPr name="Freeform 9" id="9"/>
            <p:cNvSpPr/>
            <p:nvPr/>
          </p:nvSpPr>
          <p:spPr>
            <a:xfrm flipH="false" flipV="false" rot="0">
              <a:off x="0" y="0"/>
              <a:ext cx="304910" cy="206210"/>
            </a:xfrm>
            <a:custGeom>
              <a:avLst/>
              <a:gdLst/>
              <a:ahLst/>
              <a:cxnLst/>
              <a:rect r="r" b="b" t="t" l="l"/>
              <a:pathLst>
                <a:path h="206210" w="304910">
                  <a:moveTo>
                    <a:pt x="0" y="0"/>
                  </a:moveTo>
                  <a:lnTo>
                    <a:pt x="304910" y="0"/>
                  </a:lnTo>
                  <a:lnTo>
                    <a:pt x="304910" y="206210"/>
                  </a:lnTo>
                  <a:lnTo>
                    <a:pt x="0" y="206210"/>
                  </a:lnTo>
                  <a:close/>
                </a:path>
              </a:pathLst>
            </a:custGeom>
            <a:solidFill>
              <a:srgbClr val="A16138"/>
            </a:solidFill>
          </p:spPr>
        </p:sp>
      </p:grpSp>
      <p:grpSp>
        <p:nvGrpSpPr>
          <p:cNvPr name="Group 10" id="10"/>
          <p:cNvGrpSpPr/>
          <p:nvPr/>
        </p:nvGrpSpPr>
        <p:grpSpPr>
          <a:xfrm rot="0">
            <a:off x="9881189" y="4482487"/>
            <a:ext cx="901376" cy="609600"/>
            <a:chOff x="0" y="0"/>
            <a:chExt cx="304910" cy="206210"/>
          </a:xfrm>
        </p:grpSpPr>
        <p:sp>
          <p:nvSpPr>
            <p:cNvPr name="Freeform 11" id="11"/>
            <p:cNvSpPr/>
            <p:nvPr/>
          </p:nvSpPr>
          <p:spPr>
            <a:xfrm flipH="false" flipV="false" rot="0">
              <a:off x="0" y="0"/>
              <a:ext cx="304910" cy="206210"/>
            </a:xfrm>
            <a:custGeom>
              <a:avLst/>
              <a:gdLst/>
              <a:ahLst/>
              <a:cxnLst/>
              <a:rect r="r" b="b" t="t" l="l"/>
              <a:pathLst>
                <a:path h="206210" w="304910">
                  <a:moveTo>
                    <a:pt x="0" y="0"/>
                  </a:moveTo>
                  <a:lnTo>
                    <a:pt x="304910" y="0"/>
                  </a:lnTo>
                  <a:lnTo>
                    <a:pt x="304910" y="206210"/>
                  </a:lnTo>
                  <a:lnTo>
                    <a:pt x="0" y="206210"/>
                  </a:lnTo>
                  <a:close/>
                </a:path>
              </a:pathLst>
            </a:custGeom>
            <a:solidFill>
              <a:srgbClr val="A16138"/>
            </a:solidFill>
          </p:spPr>
        </p:sp>
      </p:grpSp>
      <p:grpSp>
        <p:nvGrpSpPr>
          <p:cNvPr name="Group 12" id="12"/>
          <p:cNvGrpSpPr/>
          <p:nvPr/>
        </p:nvGrpSpPr>
        <p:grpSpPr>
          <a:xfrm rot="0">
            <a:off x="9881189" y="5228612"/>
            <a:ext cx="901376" cy="609600"/>
            <a:chOff x="0" y="0"/>
            <a:chExt cx="304910" cy="206210"/>
          </a:xfrm>
        </p:grpSpPr>
        <p:sp>
          <p:nvSpPr>
            <p:cNvPr name="Freeform 13" id="13"/>
            <p:cNvSpPr/>
            <p:nvPr/>
          </p:nvSpPr>
          <p:spPr>
            <a:xfrm flipH="false" flipV="false" rot="0">
              <a:off x="0" y="0"/>
              <a:ext cx="304910" cy="206210"/>
            </a:xfrm>
            <a:custGeom>
              <a:avLst/>
              <a:gdLst/>
              <a:ahLst/>
              <a:cxnLst/>
              <a:rect r="r" b="b" t="t" l="l"/>
              <a:pathLst>
                <a:path h="206210" w="304910">
                  <a:moveTo>
                    <a:pt x="0" y="0"/>
                  </a:moveTo>
                  <a:lnTo>
                    <a:pt x="304910" y="0"/>
                  </a:lnTo>
                  <a:lnTo>
                    <a:pt x="304910" y="206210"/>
                  </a:lnTo>
                  <a:lnTo>
                    <a:pt x="0" y="206210"/>
                  </a:lnTo>
                  <a:close/>
                </a:path>
              </a:pathLst>
            </a:custGeom>
            <a:solidFill>
              <a:srgbClr val="A16138"/>
            </a:solidFill>
          </p:spPr>
        </p:sp>
      </p:grpSp>
      <p:grpSp>
        <p:nvGrpSpPr>
          <p:cNvPr name="Group 14" id="14"/>
          <p:cNvGrpSpPr/>
          <p:nvPr/>
        </p:nvGrpSpPr>
        <p:grpSpPr>
          <a:xfrm rot="0">
            <a:off x="9881189" y="5974737"/>
            <a:ext cx="901376" cy="609600"/>
            <a:chOff x="0" y="0"/>
            <a:chExt cx="304910" cy="206210"/>
          </a:xfrm>
        </p:grpSpPr>
        <p:sp>
          <p:nvSpPr>
            <p:cNvPr name="Freeform 15" id="15"/>
            <p:cNvSpPr/>
            <p:nvPr/>
          </p:nvSpPr>
          <p:spPr>
            <a:xfrm flipH="false" flipV="false" rot="0">
              <a:off x="0" y="0"/>
              <a:ext cx="304910" cy="206210"/>
            </a:xfrm>
            <a:custGeom>
              <a:avLst/>
              <a:gdLst/>
              <a:ahLst/>
              <a:cxnLst/>
              <a:rect r="r" b="b" t="t" l="l"/>
              <a:pathLst>
                <a:path h="206210" w="304910">
                  <a:moveTo>
                    <a:pt x="0" y="0"/>
                  </a:moveTo>
                  <a:lnTo>
                    <a:pt x="304910" y="0"/>
                  </a:lnTo>
                  <a:lnTo>
                    <a:pt x="304910" y="206210"/>
                  </a:lnTo>
                  <a:lnTo>
                    <a:pt x="0" y="206210"/>
                  </a:lnTo>
                  <a:close/>
                </a:path>
              </a:pathLst>
            </a:custGeom>
            <a:solidFill>
              <a:srgbClr val="A16138"/>
            </a:solidFill>
          </p:spPr>
        </p:sp>
      </p:grpSp>
      <p:sp>
        <p:nvSpPr>
          <p:cNvPr name="TextBox 16" id="16"/>
          <p:cNvSpPr txBox="true"/>
          <p:nvPr/>
        </p:nvSpPr>
        <p:spPr>
          <a:xfrm rot="0">
            <a:off x="9881189" y="1019175"/>
            <a:ext cx="7378111" cy="1152525"/>
          </a:xfrm>
          <a:prstGeom prst="rect">
            <a:avLst/>
          </a:prstGeom>
        </p:spPr>
        <p:txBody>
          <a:bodyPr anchor="t" rtlCol="false" tIns="0" lIns="0" bIns="0" rIns="0">
            <a:spAutoFit/>
          </a:bodyPr>
          <a:lstStyle/>
          <a:p>
            <a:pPr algn="l">
              <a:lnSpc>
                <a:spcPts val="9000"/>
              </a:lnSpc>
            </a:pPr>
            <a:r>
              <a:rPr lang="en-US" sz="7500">
                <a:solidFill>
                  <a:srgbClr val="A16138"/>
                </a:solidFill>
                <a:latin typeface="The Seasons"/>
              </a:rPr>
              <a:t>Items used :</a:t>
            </a:r>
          </a:p>
        </p:txBody>
      </p:sp>
      <p:sp>
        <p:nvSpPr>
          <p:cNvPr name="TextBox 17" id="17"/>
          <p:cNvSpPr txBox="true"/>
          <p:nvPr/>
        </p:nvSpPr>
        <p:spPr>
          <a:xfrm rot="0">
            <a:off x="10902403" y="2338253"/>
            <a:ext cx="7505435" cy="940909"/>
          </a:xfrm>
          <a:prstGeom prst="rect">
            <a:avLst/>
          </a:prstGeom>
        </p:spPr>
        <p:txBody>
          <a:bodyPr anchor="t" rtlCol="false" tIns="0" lIns="0" bIns="0" rIns="0">
            <a:spAutoFit/>
          </a:bodyPr>
          <a:lstStyle/>
          <a:p>
            <a:pPr algn="l">
              <a:lnSpc>
                <a:spcPts val="3499"/>
              </a:lnSpc>
            </a:pPr>
            <a:r>
              <a:rPr lang="en-US" sz="2499">
                <a:solidFill>
                  <a:srgbClr val="333330"/>
                </a:solidFill>
                <a:latin typeface="Barlow Medium"/>
              </a:rPr>
              <a:t>Arduino Uno R3 Development Board with ATMEGA328​</a:t>
            </a:r>
          </a:p>
          <a:p>
            <a:pPr algn="l">
              <a:lnSpc>
                <a:spcPts val="4077"/>
              </a:lnSpc>
            </a:pPr>
          </a:p>
        </p:txBody>
      </p:sp>
      <p:sp>
        <p:nvSpPr>
          <p:cNvPr name="TextBox 18" id="18"/>
          <p:cNvSpPr txBox="true"/>
          <p:nvPr/>
        </p:nvSpPr>
        <p:spPr>
          <a:xfrm rot="0">
            <a:off x="10902403" y="3057525"/>
            <a:ext cx="7031084" cy="860425"/>
          </a:xfrm>
          <a:prstGeom prst="rect">
            <a:avLst/>
          </a:prstGeom>
        </p:spPr>
        <p:txBody>
          <a:bodyPr anchor="t" rtlCol="false" tIns="0" lIns="0" bIns="0" rIns="0">
            <a:spAutoFit/>
          </a:bodyPr>
          <a:lstStyle/>
          <a:p>
            <a:pPr algn="l">
              <a:lnSpc>
                <a:spcPts val="3500"/>
              </a:lnSpc>
            </a:pPr>
            <a:r>
              <a:rPr lang="en-US" sz="2500">
                <a:solidFill>
                  <a:srgbClr val="333330"/>
                </a:solidFill>
                <a:latin typeface="Barlow Medium"/>
              </a:rPr>
              <a:t>L298N Motor Driver/Servo Shield for Arduino​</a:t>
            </a:r>
          </a:p>
          <a:p>
            <a:pPr algn="l">
              <a:lnSpc>
                <a:spcPts val="3500"/>
              </a:lnSpc>
            </a:pPr>
          </a:p>
        </p:txBody>
      </p:sp>
      <p:sp>
        <p:nvSpPr>
          <p:cNvPr name="TextBox 19" id="19"/>
          <p:cNvSpPr txBox="true"/>
          <p:nvPr/>
        </p:nvSpPr>
        <p:spPr>
          <a:xfrm rot="0">
            <a:off x="10902403" y="3806212"/>
            <a:ext cx="7215096" cy="422275"/>
          </a:xfrm>
          <a:prstGeom prst="rect">
            <a:avLst/>
          </a:prstGeom>
        </p:spPr>
        <p:txBody>
          <a:bodyPr anchor="t" rtlCol="false" tIns="0" lIns="0" bIns="0" rIns="0">
            <a:spAutoFit/>
          </a:bodyPr>
          <a:lstStyle/>
          <a:p>
            <a:pPr algn="l">
              <a:lnSpc>
                <a:spcPts val="3500"/>
              </a:lnSpc>
            </a:pPr>
            <a:r>
              <a:rPr lang="en-US" sz="2500">
                <a:solidFill>
                  <a:srgbClr val="333330"/>
                </a:solidFill>
                <a:latin typeface="Barlow Medium"/>
              </a:rPr>
              <a:t>Digital IR Sensors Obstacle Avoidance Module(x2)</a:t>
            </a:r>
          </a:p>
        </p:txBody>
      </p:sp>
      <p:sp>
        <p:nvSpPr>
          <p:cNvPr name="TextBox 20" id="20"/>
          <p:cNvSpPr txBox="true"/>
          <p:nvPr/>
        </p:nvSpPr>
        <p:spPr>
          <a:xfrm rot="0">
            <a:off x="10902403" y="5946162"/>
            <a:ext cx="7505435" cy="1387475"/>
          </a:xfrm>
          <a:prstGeom prst="rect">
            <a:avLst/>
          </a:prstGeom>
        </p:spPr>
        <p:txBody>
          <a:bodyPr anchor="t" rtlCol="false" tIns="0" lIns="0" bIns="0" rIns="0">
            <a:spAutoFit/>
          </a:bodyPr>
          <a:lstStyle/>
          <a:p>
            <a:pPr algn="l">
              <a:lnSpc>
                <a:spcPts val="3500"/>
              </a:lnSpc>
            </a:pPr>
            <a:r>
              <a:rPr lang="en-US" sz="2500">
                <a:solidFill>
                  <a:srgbClr val="333330"/>
                </a:solidFill>
                <a:latin typeface="Barlow Medium"/>
              </a:rPr>
              <a:t>100 RPM BO Motor Double Shaft I ​Shape connected with wheels.​ (x4)</a:t>
            </a:r>
          </a:p>
          <a:p>
            <a:pPr algn="l">
              <a:lnSpc>
                <a:spcPts val="4200"/>
              </a:lnSpc>
            </a:pPr>
          </a:p>
        </p:txBody>
      </p:sp>
      <p:sp>
        <p:nvSpPr>
          <p:cNvPr name="TextBox 21" id="21"/>
          <p:cNvSpPr txBox="true"/>
          <p:nvPr/>
        </p:nvSpPr>
        <p:spPr>
          <a:xfrm rot="0">
            <a:off x="10024398" y="2279096"/>
            <a:ext cx="614958" cy="533400"/>
          </a:xfrm>
          <a:prstGeom prst="rect">
            <a:avLst/>
          </a:prstGeom>
        </p:spPr>
        <p:txBody>
          <a:bodyPr anchor="t" rtlCol="false" tIns="0" lIns="0" bIns="0" rIns="0">
            <a:spAutoFit/>
          </a:bodyPr>
          <a:lstStyle/>
          <a:p>
            <a:pPr algn="ctr">
              <a:lnSpc>
                <a:spcPts val="4200"/>
              </a:lnSpc>
            </a:pPr>
            <a:r>
              <a:rPr lang="en-US" sz="3000">
                <a:solidFill>
                  <a:srgbClr val="FFFFFF"/>
                </a:solidFill>
                <a:latin typeface="Barlow Bold"/>
              </a:rPr>
              <a:t>1</a:t>
            </a:r>
          </a:p>
        </p:txBody>
      </p:sp>
      <p:sp>
        <p:nvSpPr>
          <p:cNvPr name="TextBox 22" id="22"/>
          <p:cNvSpPr txBox="true"/>
          <p:nvPr/>
        </p:nvSpPr>
        <p:spPr>
          <a:xfrm rot="0">
            <a:off x="10024398" y="2968625"/>
            <a:ext cx="614958" cy="533400"/>
          </a:xfrm>
          <a:prstGeom prst="rect">
            <a:avLst/>
          </a:prstGeom>
        </p:spPr>
        <p:txBody>
          <a:bodyPr anchor="t" rtlCol="false" tIns="0" lIns="0" bIns="0" rIns="0">
            <a:spAutoFit/>
          </a:bodyPr>
          <a:lstStyle/>
          <a:p>
            <a:pPr algn="ctr">
              <a:lnSpc>
                <a:spcPts val="4200"/>
              </a:lnSpc>
            </a:pPr>
            <a:r>
              <a:rPr lang="en-US" sz="3000">
                <a:solidFill>
                  <a:srgbClr val="FFFFFF"/>
                </a:solidFill>
                <a:latin typeface="Barlow Bold"/>
              </a:rPr>
              <a:t>2</a:t>
            </a:r>
          </a:p>
        </p:txBody>
      </p:sp>
      <p:sp>
        <p:nvSpPr>
          <p:cNvPr name="TextBox 23" id="23"/>
          <p:cNvSpPr txBox="true"/>
          <p:nvPr/>
        </p:nvSpPr>
        <p:spPr>
          <a:xfrm rot="0">
            <a:off x="10024398" y="3736362"/>
            <a:ext cx="614958" cy="533400"/>
          </a:xfrm>
          <a:prstGeom prst="rect">
            <a:avLst/>
          </a:prstGeom>
        </p:spPr>
        <p:txBody>
          <a:bodyPr anchor="t" rtlCol="false" tIns="0" lIns="0" bIns="0" rIns="0">
            <a:spAutoFit/>
          </a:bodyPr>
          <a:lstStyle/>
          <a:p>
            <a:pPr algn="ctr">
              <a:lnSpc>
                <a:spcPts val="4200"/>
              </a:lnSpc>
            </a:pPr>
            <a:r>
              <a:rPr lang="en-US" sz="3000">
                <a:solidFill>
                  <a:srgbClr val="FFFFFF"/>
                </a:solidFill>
                <a:latin typeface="Barlow Bold"/>
              </a:rPr>
              <a:t>3</a:t>
            </a:r>
          </a:p>
        </p:txBody>
      </p:sp>
      <p:sp>
        <p:nvSpPr>
          <p:cNvPr name="TextBox 24" id="24"/>
          <p:cNvSpPr txBox="true"/>
          <p:nvPr/>
        </p:nvSpPr>
        <p:spPr>
          <a:xfrm rot="0">
            <a:off x="9995823" y="4482487"/>
            <a:ext cx="672108" cy="533400"/>
          </a:xfrm>
          <a:prstGeom prst="rect">
            <a:avLst/>
          </a:prstGeom>
        </p:spPr>
        <p:txBody>
          <a:bodyPr anchor="t" rtlCol="false" tIns="0" lIns="0" bIns="0" rIns="0">
            <a:spAutoFit/>
          </a:bodyPr>
          <a:lstStyle/>
          <a:p>
            <a:pPr algn="ctr">
              <a:lnSpc>
                <a:spcPts val="4200"/>
              </a:lnSpc>
            </a:pPr>
            <a:r>
              <a:rPr lang="en-US" sz="3000">
                <a:solidFill>
                  <a:srgbClr val="FFFFFF"/>
                </a:solidFill>
                <a:latin typeface="Barlow Bold"/>
              </a:rPr>
              <a:t>4</a:t>
            </a:r>
          </a:p>
        </p:txBody>
      </p:sp>
      <p:sp>
        <p:nvSpPr>
          <p:cNvPr name="TextBox 25" id="25"/>
          <p:cNvSpPr txBox="true"/>
          <p:nvPr/>
        </p:nvSpPr>
        <p:spPr>
          <a:xfrm rot="0">
            <a:off x="10024398" y="5228612"/>
            <a:ext cx="614958" cy="533400"/>
          </a:xfrm>
          <a:prstGeom prst="rect">
            <a:avLst/>
          </a:prstGeom>
        </p:spPr>
        <p:txBody>
          <a:bodyPr anchor="t" rtlCol="false" tIns="0" lIns="0" bIns="0" rIns="0">
            <a:spAutoFit/>
          </a:bodyPr>
          <a:lstStyle/>
          <a:p>
            <a:pPr algn="ctr">
              <a:lnSpc>
                <a:spcPts val="4200"/>
              </a:lnSpc>
            </a:pPr>
            <a:r>
              <a:rPr lang="en-US" sz="3000">
                <a:solidFill>
                  <a:srgbClr val="FFFFFF"/>
                </a:solidFill>
                <a:latin typeface="Barlow Bold"/>
              </a:rPr>
              <a:t>5</a:t>
            </a:r>
          </a:p>
        </p:txBody>
      </p:sp>
      <p:sp>
        <p:nvSpPr>
          <p:cNvPr name="TextBox 26" id="26"/>
          <p:cNvSpPr txBox="true"/>
          <p:nvPr/>
        </p:nvSpPr>
        <p:spPr>
          <a:xfrm rot="0">
            <a:off x="10024398" y="5974737"/>
            <a:ext cx="614958" cy="533400"/>
          </a:xfrm>
          <a:prstGeom prst="rect">
            <a:avLst/>
          </a:prstGeom>
        </p:spPr>
        <p:txBody>
          <a:bodyPr anchor="t" rtlCol="false" tIns="0" lIns="0" bIns="0" rIns="0">
            <a:spAutoFit/>
          </a:bodyPr>
          <a:lstStyle/>
          <a:p>
            <a:pPr algn="ctr">
              <a:lnSpc>
                <a:spcPts val="4200"/>
              </a:lnSpc>
            </a:pPr>
            <a:r>
              <a:rPr lang="en-US" sz="3000">
                <a:solidFill>
                  <a:srgbClr val="FFFFFF"/>
                </a:solidFill>
                <a:latin typeface="Barlow Bold"/>
              </a:rPr>
              <a:t>6</a:t>
            </a:r>
          </a:p>
        </p:txBody>
      </p:sp>
      <p:grpSp>
        <p:nvGrpSpPr>
          <p:cNvPr name="Group 27" id="27"/>
          <p:cNvGrpSpPr/>
          <p:nvPr/>
        </p:nvGrpSpPr>
        <p:grpSpPr>
          <a:xfrm rot="0">
            <a:off x="9881189" y="6955812"/>
            <a:ext cx="901376" cy="609600"/>
            <a:chOff x="0" y="0"/>
            <a:chExt cx="304910" cy="206210"/>
          </a:xfrm>
        </p:grpSpPr>
        <p:sp>
          <p:nvSpPr>
            <p:cNvPr name="Freeform 28" id="28"/>
            <p:cNvSpPr/>
            <p:nvPr/>
          </p:nvSpPr>
          <p:spPr>
            <a:xfrm flipH="false" flipV="false" rot="0">
              <a:off x="0" y="0"/>
              <a:ext cx="304910" cy="206210"/>
            </a:xfrm>
            <a:custGeom>
              <a:avLst/>
              <a:gdLst/>
              <a:ahLst/>
              <a:cxnLst/>
              <a:rect r="r" b="b" t="t" l="l"/>
              <a:pathLst>
                <a:path h="206210" w="304910">
                  <a:moveTo>
                    <a:pt x="0" y="0"/>
                  </a:moveTo>
                  <a:lnTo>
                    <a:pt x="304910" y="0"/>
                  </a:lnTo>
                  <a:lnTo>
                    <a:pt x="304910" y="206210"/>
                  </a:lnTo>
                  <a:lnTo>
                    <a:pt x="0" y="206210"/>
                  </a:lnTo>
                  <a:close/>
                </a:path>
              </a:pathLst>
            </a:custGeom>
            <a:solidFill>
              <a:srgbClr val="A16138"/>
            </a:solidFill>
          </p:spPr>
        </p:sp>
      </p:grpSp>
      <p:sp>
        <p:nvSpPr>
          <p:cNvPr name="TextBox 29" id="29"/>
          <p:cNvSpPr txBox="true"/>
          <p:nvPr/>
        </p:nvSpPr>
        <p:spPr>
          <a:xfrm rot="0">
            <a:off x="10902403" y="7038362"/>
            <a:ext cx="7385597" cy="913765"/>
          </a:xfrm>
          <a:prstGeom prst="rect">
            <a:avLst/>
          </a:prstGeom>
        </p:spPr>
        <p:txBody>
          <a:bodyPr anchor="t" rtlCol="false" tIns="0" lIns="0" bIns="0" rIns="0">
            <a:spAutoFit/>
          </a:bodyPr>
          <a:lstStyle/>
          <a:p>
            <a:pPr algn="l">
              <a:lnSpc>
                <a:spcPts val="3500"/>
              </a:lnSpc>
            </a:pPr>
            <a:r>
              <a:rPr lang="en-US" sz="2500">
                <a:solidFill>
                  <a:srgbClr val="333330"/>
                </a:solidFill>
                <a:latin typeface="Barlow Medium"/>
              </a:rPr>
              <a:t>20cm Female-Female, Male-Female,​</a:t>
            </a:r>
            <a:r>
              <a:rPr lang="en-US" sz="2500">
                <a:solidFill>
                  <a:srgbClr val="333330"/>
                </a:solidFill>
                <a:latin typeface="Barlow Medium"/>
              </a:rPr>
              <a:t>Male-Male</a:t>
            </a:r>
          </a:p>
          <a:p>
            <a:pPr algn="l">
              <a:lnSpc>
                <a:spcPts val="3920"/>
              </a:lnSpc>
            </a:pPr>
          </a:p>
        </p:txBody>
      </p:sp>
      <p:sp>
        <p:nvSpPr>
          <p:cNvPr name="TextBox 30" id="30"/>
          <p:cNvSpPr txBox="true"/>
          <p:nvPr/>
        </p:nvSpPr>
        <p:spPr>
          <a:xfrm rot="0">
            <a:off x="10024398" y="6955812"/>
            <a:ext cx="614958" cy="533400"/>
          </a:xfrm>
          <a:prstGeom prst="rect">
            <a:avLst/>
          </a:prstGeom>
        </p:spPr>
        <p:txBody>
          <a:bodyPr anchor="t" rtlCol="false" tIns="0" lIns="0" bIns="0" rIns="0">
            <a:spAutoFit/>
          </a:bodyPr>
          <a:lstStyle/>
          <a:p>
            <a:pPr algn="ctr">
              <a:lnSpc>
                <a:spcPts val="4200"/>
              </a:lnSpc>
            </a:pPr>
            <a:r>
              <a:rPr lang="en-US" sz="3000">
                <a:solidFill>
                  <a:srgbClr val="FFFFFF"/>
                </a:solidFill>
                <a:latin typeface="Barlow Bold"/>
              </a:rPr>
              <a:t>7</a:t>
            </a:r>
          </a:p>
        </p:txBody>
      </p:sp>
      <p:grpSp>
        <p:nvGrpSpPr>
          <p:cNvPr name="Group 31" id="31"/>
          <p:cNvGrpSpPr/>
          <p:nvPr/>
        </p:nvGrpSpPr>
        <p:grpSpPr>
          <a:xfrm rot="0">
            <a:off x="9881189" y="7698762"/>
            <a:ext cx="901376" cy="609600"/>
            <a:chOff x="0" y="0"/>
            <a:chExt cx="304910" cy="206210"/>
          </a:xfrm>
        </p:grpSpPr>
        <p:sp>
          <p:nvSpPr>
            <p:cNvPr name="Freeform 32" id="32"/>
            <p:cNvSpPr/>
            <p:nvPr/>
          </p:nvSpPr>
          <p:spPr>
            <a:xfrm flipH="false" flipV="false" rot="0">
              <a:off x="0" y="0"/>
              <a:ext cx="304910" cy="206210"/>
            </a:xfrm>
            <a:custGeom>
              <a:avLst/>
              <a:gdLst/>
              <a:ahLst/>
              <a:cxnLst/>
              <a:rect r="r" b="b" t="t" l="l"/>
              <a:pathLst>
                <a:path h="206210" w="304910">
                  <a:moveTo>
                    <a:pt x="0" y="0"/>
                  </a:moveTo>
                  <a:lnTo>
                    <a:pt x="304910" y="0"/>
                  </a:lnTo>
                  <a:lnTo>
                    <a:pt x="304910" y="206210"/>
                  </a:lnTo>
                  <a:lnTo>
                    <a:pt x="0" y="206210"/>
                  </a:lnTo>
                  <a:close/>
                </a:path>
              </a:pathLst>
            </a:custGeom>
            <a:solidFill>
              <a:srgbClr val="A16138"/>
            </a:solidFill>
          </p:spPr>
        </p:sp>
      </p:grpSp>
      <p:sp>
        <p:nvSpPr>
          <p:cNvPr name="TextBox 33" id="33"/>
          <p:cNvSpPr txBox="true"/>
          <p:nvPr/>
        </p:nvSpPr>
        <p:spPr>
          <a:xfrm rot="0">
            <a:off x="10902403" y="7743825"/>
            <a:ext cx="5205958" cy="913765"/>
          </a:xfrm>
          <a:prstGeom prst="rect">
            <a:avLst/>
          </a:prstGeom>
        </p:spPr>
        <p:txBody>
          <a:bodyPr anchor="t" rtlCol="false" tIns="0" lIns="0" bIns="0" rIns="0">
            <a:spAutoFit/>
          </a:bodyPr>
          <a:lstStyle/>
          <a:p>
            <a:pPr algn="l">
              <a:lnSpc>
                <a:spcPts val="3500"/>
              </a:lnSpc>
            </a:pPr>
            <a:r>
              <a:rPr lang="en-US" sz="2500">
                <a:solidFill>
                  <a:srgbClr val="333330"/>
                </a:solidFill>
                <a:latin typeface="Barlow Medium"/>
              </a:rPr>
              <a:t>Ultrasonic Sensor Holder​</a:t>
            </a:r>
          </a:p>
          <a:p>
            <a:pPr algn="l">
              <a:lnSpc>
                <a:spcPts val="3920"/>
              </a:lnSpc>
            </a:pPr>
          </a:p>
        </p:txBody>
      </p:sp>
      <p:sp>
        <p:nvSpPr>
          <p:cNvPr name="TextBox 34" id="34"/>
          <p:cNvSpPr txBox="true"/>
          <p:nvPr/>
        </p:nvSpPr>
        <p:spPr>
          <a:xfrm rot="0">
            <a:off x="10024398" y="7698762"/>
            <a:ext cx="614958" cy="533400"/>
          </a:xfrm>
          <a:prstGeom prst="rect">
            <a:avLst/>
          </a:prstGeom>
        </p:spPr>
        <p:txBody>
          <a:bodyPr anchor="t" rtlCol="false" tIns="0" lIns="0" bIns="0" rIns="0">
            <a:spAutoFit/>
          </a:bodyPr>
          <a:lstStyle/>
          <a:p>
            <a:pPr algn="ctr">
              <a:lnSpc>
                <a:spcPts val="4200"/>
              </a:lnSpc>
            </a:pPr>
            <a:r>
              <a:rPr lang="en-US" sz="3000">
                <a:solidFill>
                  <a:srgbClr val="FFFFFF"/>
                </a:solidFill>
                <a:latin typeface="Barlow Bold"/>
              </a:rPr>
              <a:t>8</a:t>
            </a:r>
          </a:p>
        </p:txBody>
      </p:sp>
      <p:grpSp>
        <p:nvGrpSpPr>
          <p:cNvPr name="Group 35" id="35"/>
          <p:cNvGrpSpPr/>
          <p:nvPr/>
        </p:nvGrpSpPr>
        <p:grpSpPr>
          <a:xfrm rot="0">
            <a:off x="9881189" y="8441712"/>
            <a:ext cx="901376" cy="609600"/>
            <a:chOff x="0" y="0"/>
            <a:chExt cx="304910" cy="206210"/>
          </a:xfrm>
        </p:grpSpPr>
        <p:sp>
          <p:nvSpPr>
            <p:cNvPr name="Freeform 36" id="36"/>
            <p:cNvSpPr/>
            <p:nvPr/>
          </p:nvSpPr>
          <p:spPr>
            <a:xfrm flipH="false" flipV="false" rot="0">
              <a:off x="0" y="0"/>
              <a:ext cx="304910" cy="206210"/>
            </a:xfrm>
            <a:custGeom>
              <a:avLst/>
              <a:gdLst/>
              <a:ahLst/>
              <a:cxnLst/>
              <a:rect r="r" b="b" t="t" l="l"/>
              <a:pathLst>
                <a:path h="206210" w="304910">
                  <a:moveTo>
                    <a:pt x="0" y="0"/>
                  </a:moveTo>
                  <a:lnTo>
                    <a:pt x="304910" y="0"/>
                  </a:lnTo>
                  <a:lnTo>
                    <a:pt x="304910" y="206210"/>
                  </a:lnTo>
                  <a:lnTo>
                    <a:pt x="0" y="206210"/>
                  </a:lnTo>
                  <a:close/>
                </a:path>
              </a:pathLst>
            </a:custGeom>
            <a:solidFill>
              <a:srgbClr val="A16138"/>
            </a:solidFill>
          </p:spPr>
        </p:sp>
      </p:grpSp>
      <p:sp>
        <p:nvSpPr>
          <p:cNvPr name="TextBox 37" id="37"/>
          <p:cNvSpPr txBox="true"/>
          <p:nvPr/>
        </p:nvSpPr>
        <p:spPr>
          <a:xfrm rot="0">
            <a:off x="10902403" y="8477250"/>
            <a:ext cx="5205958" cy="923290"/>
          </a:xfrm>
          <a:prstGeom prst="rect">
            <a:avLst/>
          </a:prstGeom>
        </p:spPr>
        <p:txBody>
          <a:bodyPr anchor="t" rtlCol="false" tIns="0" lIns="0" bIns="0" rIns="0">
            <a:spAutoFit/>
          </a:bodyPr>
          <a:lstStyle/>
          <a:p>
            <a:pPr algn="l">
              <a:lnSpc>
                <a:spcPts val="3920"/>
              </a:lnSpc>
            </a:pPr>
            <a:r>
              <a:rPr lang="en-US" sz="2800">
                <a:solidFill>
                  <a:srgbClr val="333330"/>
                </a:solidFill>
                <a:latin typeface="Barlow Medium"/>
              </a:rPr>
              <a:t>Acrylic Chassis​</a:t>
            </a:r>
          </a:p>
          <a:p>
            <a:pPr algn="l">
              <a:lnSpc>
                <a:spcPts val="3500"/>
              </a:lnSpc>
            </a:pPr>
          </a:p>
        </p:txBody>
      </p:sp>
      <p:sp>
        <p:nvSpPr>
          <p:cNvPr name="TextBox 38" id="38"/>
          <p:cNvSpPr txBox="true"/>
          <p:nvPr/>
        </p:nvSpPr>
        <p:spPr>
          <a:xfrm rot="0">
            <a:off x="10024398" y="8441712"/>
            <a:ext cx="614958" cy="533400"/>
          </a:xfrm>
          <a:prstGeom prst="rect">
            <a:avLst/>
          </a:prstGeom>
        </p:spPr>
        <p:txBody>
          <a:bodyPr anchor="t" rtlCol="false" tIns="0" lIns="0" bIns="0" rIns="0">
            <a:spAutoFit/>
          </a:bodyPr>
          <a:lstStyle/>
          <a:p>
            <a:pPr algn="ctr">
              <a:lnSpc>
                <a:spcPts val="4200"/>
              </a:lnSpc>
            </a:pPr>
            <a:r>
              <a:rPr lang="en-US" sz="3000">
                <a:solidFill>
                  <a:srgbClr val="FFFFFF"/>
                </a:solidFill>
                <a:latin typeface="Barlow Bold"/>
              </a:rPr>
              <a:t>9</a:t>
            </a:r>
          </a:p>
        </p:txBody>
      </p:sp>
      <p:grpSp>
        <p:nvGrpSpPr>
          <p:cNvPr name="Group 39" id="39"/>
          <p:cNvGrpSpPr/>
          <p:nvPr/>
        </p:nvGrpSpPr>
        <p:grpSpPr>
          <a:xfrm rot="0">
            <a:off x="9881189" y="9184662"/>
            <a:ext cx="901376" cy="609600"/>
            <a:chOff x="0" y="0"/>
            <a:chExt cx="304910" cy="206210"/>
          </a:xfrm>
        </p:grpSpPr>
        <p:sp>
          <p:nvSpPr>
            <p:cNvPr name="Freeform 40" id="40"/>
            <p:cNvSpPr/>
            <p:nvPr/>
          </p:nvSpPr>
          <p:spPr>
            <a:xfrm flipH="false" flipV="false" rot="0">
              <a:off x="0" y="0"/>
              <a:ext cx="304910" cy="206210"/>
            </a:xfrm>
            <a:custGeom>
              <a:avLst/>
              <a:gdLst/>
              <a:ahLst/>
              <a:cxnLst/>
              <a:rect r="r" b="b" t="t" l="l"/>
              <a:pathLst>
                <a:path h="206210" w="304910">
                  <a:moveTo>
                    <a:pt x="0" y="0"/>
                  </a:moveTo>
                  <a:lnTo>
                    <a:pt x="304910" y="0"/>
                  </a:lnTo>
                  <a:lnTo>
                    <a:pt x="304910" y="206210"/>
                  </a:lnTo>
                  <a:lnTo>
                    <a:pt x="0" y="206210"/>
                  </a:lnTo>
                  <a:close/>
                </a:path>
              </a:pathLst>
            </a:custGeom>
            <a:solidFill>
              <a:srgbClr val="A16138"/>
            </a:solidFill>
          </p:spPr>
        </p:sp>
      </p:grpSp>
      <p:sp>
        <p:nvSpPr>
          <p:cNvPr name="TextBox 41" id="41"/>
          <p:cNvSpPr txBox="true"/>
          <p:nvPr/>
        </p:nvSpPr>
        <p:spPr>
          <a:xfrm rot="0">
            <a:off x="10902403" y="9229725"/>
            <a:ext cx="5205958" cy="913765"/>
          </a:xfrm>
          <a:prstGeom prst="rect">
            <a:avLst/>
          </a:prstGeom>
        </p:spPr>
        <p:txBody>
          <a:bodyPr anchor="t" rtlCol="false" tIns="0" lIns="0" bIns="0" rIns="0">
            <a:spAutoFit/>
          </a:bodyPr>
          <a:lstStyle/>
          <a:p>
            <a:pPr algn="l">
              <a:lnSpc>
                <a:spcPts val="3500"/>
              </a:lnSpc>
            </a:pPr>
            <a:r>
              <a:rPr lang="en-US" sz="2500">
                <a:solidFill>
                  <a:srgbClr val="333330"/>
                </a:solidFill>
                <a:latin typeface="Barlow Medium"/>
              </a:rPr>
              <a:t>12V HW Battery​</a:t>
            </a:r>
          </a:p>
          <a:p>
            <a:pPr algn="l">
              <a:lnSpc>
                <a:spcPts val="3920"/>
              </a:lnSpc>
            </a:pPr>
          </a:p>
        </p:txBody>
      </p:sp>
      <p:sp>
        <p:nvSpPr>
          <p:cNvPr name="TextBox 42" id="42"/>
          <p:cNvSpPr txBox="true"/>
          <p:nvPr/>
        </p:nvSpPr>
        <p:spPr>
          <a:xfrm rot="0">
            <a:off x="10024398" y="9184662"/>
            <a:ext cx="614958" cy="533400"/>
          </a:xfrm>
          <a:prstGeom prst="rect">
            <a:avLst/>
          </a:prstGeom>
        </p:spPr>
        <p:txBody>
          <a:bodyPr anchor="t" rtlCol="false" tIns="0" lIns="0" bIns="0" rIns="0">
            <a:spAutoFit/>
          </a:bodyPr>
          <a:lstStyle/>
          <a:p>
            <a:pPr algn="ctr">
              <a:lnSpc>
                <a:spcPts val="4200"/>
              </a:lnSpc>
            </a:pPr>
            <a:r>
              <a:rPr lang="en-US" sz="3000">
                <a:solidFill>
                  <a:srgbClr val="FFFFFF"/>
                </a:solidFill>
                <a:latin typeface="Barlow Bold"/>
              </a:rPr>
              <a:t>10</a:t>
            </a:r>
          </a:p>
        </p:txBody>
      </p:sp>
      <p:sp>
        <p:nvSpPr>
          <p:cNvPr name="TextBox 43" id="43"/>
          <p:cNvSpPr txBox="true"/>
          <p:nvPr/>
        </p:nvSpPr>
        <p:spPr>
          <a:xfrm rot="0">
            <a:off x="10902403" y="4578351"/>
            <a:ext cx="7215096" cy="860425"/>
          </a:xfrm>
          <a:prstGeom prst="rect">
            <a:avLst/>
          </a:prstGeom>
        </p:spPr>
        <p:txBody>
          <a:bodyPr anchor="t" rtlCol="false" tIns="0" lIns="0" bIns="0" rIns="0">
            <a:spAutoFit/>
          </a:bodyPr>
          <a:lstStyle/>
          <a:p>
            <a:pPr algn="l">
              <a:lnSpc>
                <a:spcPts val="3500"/>
              </a:lnSpc>
            </a:pPr>
            <a:r>
              <a:rPr lang="en-US" sz="2500">
                <a:solidFill>
                  <a:srgbClr val="333330"/>
                </a:solidFill>
                <a:latin typeface="Barlow Medium"/>
              </a:rPr>
              <a:t>HC-SR04 Ultrasonic Sensor​</a:t>
            </a:r>
          </a:p>
          <a:p>
            <a:pPr algn="l">
              <a:lnSpc>
                <a:spcPts val="3500"/>
              </a:lnSpc>
            </a:pPr>
          </a:p>
        </p:txBody>
      </p:sp>
      <p:sp>
        <p:nvSpPr>
          <p:cNvPr name="TextBox 44" id="44"/>
          <p:cNvSpPr txBox="true"/>
          <p:nvPr/>
        </p:nvSpPr>
        <p:spPr>
          <a:xfrm rot="0">
            <a:off x="10902403" y="5298462"/>
            <a:ext cx="7385597" cy="422275"/>
          </a:xfrm>
          <a:prstGeom prst="rect">
            <a:avLst/>
          </a:prstGeom>
        </p:spPr>
        <p:txBody>
          <a:bodyPr anchor="t" rtlCol="false" tIns="0" lIns="0" bIns="0" rIns="0">
            <a:spAutoFit/>
          </a:bodyPr>
          <a:lstStyle/>
          <a:p>
            <a:pPr algn="l">
              <a:lnSpc>
                <a:spcPts val="3500"/>
              </a:lnSpc>
            </a:pPr>
            <a:r>
              <a:rPr lang="en-US" sz="2500">
                <a:solidFill>
                  <a:srgbClr val="333330"/>
                </a:solidFill>
                <a:latin typeface="Barlow Medium"/>
                <a:ea typeface="Barlow Medium"/>
              </a:rPr>
              <a:t>Mini Servo Motor SG - 90 180° Rotation</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grpSp>
        <p:nvGrpSpPr>
          <p:cNvPr name="Group 3" id="3"/>
          <p:cNvGrpSpPr>
            <a:grpSpLocks noChangeAspect="true"/>
          </p:cNvGrpSpPr>
          <p:nvPr/>
        </p:nvGrpSpPr>
        <p:grpSpPr>
          <a:xfrm rot="1811569">
            <a:off x="15851568" y="6176323"/>
            <a:ext cx="4146901" cy="6163954"/>
            <a:chOff x="0" y="0"/>
            <a:chExt cx="3175000" cy="4719320"/>
          </a:xfrm>
        </p:grpSpPr>
        <p:sp>
          <p:nvSpPr>
            <p:cNvPr name="Freeform 4" id="4"/>
            <p:cNvSpPr/>
            <p:nvPr/>
          </p:nvSpPr>
          <p:spPr>
            <a:xfrm flipH="true" flipV="true" rot="0">
              <a:off x="39511" y="33584"/>
              <a:ext cx="3154680" cy="4697730"/>
            </a:xfrm>
            <a:custGeom>
              <a:avLst/>
              <a:gdLst/>
              <a:ahLst/>
              <a:cxnLst/>
              <a:rect r="r" b="b" t="t" l="l"/>
              <a:pathLst>
                <a:path h="4697730" w="3154680">
                  <a:moveTo>
                    <a:pt x="0" y="0"/>
                  </a:moveTo>
                  <a:lnTo>
                    <a:pt x="2938780" y="0"/>
                  </a:lnTo>
                  <a:cubicBezTo>
                    <a:pt x="2938780" y="0"/>
                    <a:pt x="2938780" y="43180"/>
                    <a:pt x="2960370" y="86360"/>
                  </a:cubicBezTo>
                  <a:cubicBezTo>
                    <a:pt x="2981960" y="129540"/>
                    <a:pt x="2981960" y="236220"/>
                    <a:pt x="2981960" y="279400"/>
                  </a:cubicBezTo>
                  <a:cubicBezTo>
                    <a:pt x="2981960" y="322580"/>
                    <a:pt x="3068320" y="450850"/>
                    <a:pt x="3068320" y="450850"/>
                  </a:cubicBezTo>
                  <a:cubicBezTo>
                    <a:pt x="3154680" y="579120"/>
                    <a:pt x="3133090" y="730250"/>
                    <a:pt x="3133090" y="772160"/>
                  </a:cubicBezTo>
                  <a:cubicBezTo>
                    <a:pt x="3133090" y="815340"/>
                    <a:pt x="3111500" y="878840"/>
                    <a:pt x="3068320" y="943610"/>
                  </a:cubicBezTo>
                  <a:cubicBezTo>
                    <a:pt x="3025140" y="1008380"/>
                    <a:pt x="3025140" y="1179830"/>
                    <a:pt x="3025140" y="1179830"/>
                  </a:cubicBezTo>
                  <a:lnTo>
                    <a:pt x="3025140" y="1308100"/>
                  </a:lnTo>
                  <a:lnTo>
                    <a:pt x="3025140" y="1436370"/>
                  </a:lnTo>
                  <a:lnTo>
                    <a:pt x="2981960" y="1564641"/>
                  </a:lnTo>
                  <a:lnTo>
                    <a:pt x="3003550" y="1692911"/>
                  </a:lnTo>
                  <a:cubicBezTo>
                    <a:pt x="3003550" y="1692911"/>
                    <a:pt x="3025140" y="1779271"/>
                    <a:pt x="3003550" y="1821181"/>
                  </a:cubicBezTo>
                  <a:cubicBezTo>
                    <a:pt x="2981960" y="1864361"/>
                    <a:pt x="3003550" y="1842771"/>
                    <a:pt x="3003550" y="1864361"/>
                  </a:cubicBezTo>
                  <a:cubicBezTo>
                    <a:pt x="3003550" y="1885951"/>
                    <a:pt x="3003550" y="1929131"/>
                    <a:pt x="3003550" y="1929131"/>
                  </a:cubicBezTo>
                  <a:lnTo>
                    <a:pt x="3003550" y="2166620"/>
                  </a:lnTo>
                  <a:lnTo>
                    <a:pt x="2917190" y="2381250"/>
                  </a:lnTo>
                  <a:lnTo>
                    <a:pt x="2895600" y="2702560"/>
                  </a:lnTo>
                  <a:lnTo>
                    <a:pt x="2852420" y="2960370"/>
                  </a:lnTo>
                  <a:cubicBezTo>
                    <a:pt x="2852420" y="2960370"/>
                    <a:pt x="2852420" y="3281681"/>
                    <a:pt x="2852420" y="3303270"/>
                  </a:cubicBezTo>
                  <a:cubicBezTo>
                    <a:pt x="2852420" y="3324860"/>
                    <a:pt x="2852420" y="3474720"/>
                    <a:pt x="2874010" y="3517901"/>
                  </a:cubicBezTo>
                  <a:cubicBezTo>
                    <a:pt x="2895600" y="3561081"/>
                    <a:pt x="2767330" y="3903981"/>
                    <a:pt x="2767330" y="3903981"/>
                  </a:cubicBezTo>
                  <a:lnTo>
                    <a:pt x="2702560" y="4140201"/>
                  </a:lnTo>
                  <a:cubicBezTo>
                    <a:pt x="2702560" y="4140201"/>
                    <a:pt x="2702560" y="4439921"/>
                    <a:pt x="2680970" y="4504691"/>
                  </a:cubicBezTo>
                  <a:cubicBezTo>
                    <a:pt x="2659380" y="4569461"/>
                    <a:pt x="2594610" y="4611371"/>
                    <a:pt x="2594610" y="4611371"/>
                  </a:cubicBezTo>
                  <a:cubicBezTo>
                    <a:pt x="2594610" y="4611371"/>
                    <a:pt x="2529840" y="4632961"/>
                    <a:pt x="2529840" y="4632961"/>
                  </a:cubicBezTo>
                  <a:cubicBezTo>
                    <a:pt x="2486660" y="4676141"/>
                    <a:pt x="2423160" y="4676141"/>
                    <a:pt x="2423160" y="4676141"/>
                  </a:cubicBezTo>
                  <a:cubicBezTo>
                    <a:pt x="2423160" y="4676141"/>
                    <a:pt x="2273300" y="4697731"/>
                    <a:pt x="2230120" y="4676141"/>
                  </a:cubicBezTo>
                  <a:cubicBezTo>
                    <a:pt x="2186940" y="4654551"/>
                    <a:pt x="2015490" y="4654551"/>
                    <a:pt x="2015490" y="4654551"/>
                  </a:cubicBezTo>
                  <a:cubicBezTo>
                    <a:pt x="1950720" y="4697731"/>
                    <a:pt x="1822450" y="4632961"/>
                    <a:pt x="1822450" y="4632961"/>
                  </a:cubicBezTo>
                  <a:lnTo>
                    <a:pt x="1629410" y="4611371"/>
                  </a:lnTo>
                  <a:cubicBezTo>
                    <a:pt x="1543050" y="4654551"/>
                    <a:pt x="1436370" y="4632961"/>
                    <a:pt x="1436370" y="4632961"/>
                  </a:cubicBezTo>
                  <a:cubicBezTo>
                    <a:pt x="1436370" y="4632961"/>
                    <a:pt x="1329690" y="4632961"/>
                    <a:pt x="1286510" y="4611371"/>
                  </a:cubicBezTo>
                  <a:cubicBezTo>
                    <a:pt x="1243330" y="4589781"/>
                    <a:pt x="1158240" y="4611371"/>
                    <a:pt x="1158240" y="4611371"/>
                  </a:cubicBezTo>
                  <a:lnTo>
                    <a:pt x="1115060" y="4589781"/>
                  </a:lnTo>
                  <a:cubicBezTo>
                    <a:pt x="1071880" y="4611371"/>
                    <a:pt x="1028700" y="4589781"/>
                    <a:pt x="1028700" y="4589781"/>
                  </a:cubicBezTo>
                  <a:cubicBezTo>
                    <a:pt x="985520" y="4546601"/>
                    <a:pt x="835660" y="4546601"/>
                    <a:pt x="835660" y="4546601"/>
                  </a:cubicBezTo>
                  <a:lnTo>
                    <a:pt x="707390" y="4525011"/>
                  </a:lnTo>
                  <a:cubicBezTo>
                    <a:pt x="664210" y="4503421"/>
                    <a:pt x="557530" y="4525011"/>
                    <a:pt x="557530" y="4525011"/>
                  </a:cubicBezTo>
                  <a:cubicBezTo>
                    <a:pt x="557530" y="4525011"/>
                    <a:pt x="386080" y="4568191"/>
                    <a:pt x="299720" y="4568191"/>
                  </a:cubicBezTo>
                  <a:cubicBezTo>
                    <a:pt x="213360" y="4568191"/>
                    <a:pt x="0" y="4525011"/>
                    <a:pt x="0" y="4525011"/>
                  </a:cubicBezTo>
                  <a:lnTo>
                    <a:pt x="0" y="0"/>
                  </a:lnTo>
                  <a:close/>
                </a:path>
              </a:pathLst>
            </a:custGeom>
            <a:blipFill>
              <a:blip r:embed="rId3"/>
              <a:stretch>
                <a:fillRect l="-113593" t="0" r="-237551" b="0"/>
              </a:stretch>
            </a:blipFill>
          </p:spPr>
        </p:sp>
        <p:sp>
          <p:nvSpPr>
            <p:cNvPr name="Freeform 5" id="5"/>
            <p:cNvSpPr/>
            <p:nvPr/>
          </p:nvSpPr>
          <p:spPr>
            <a:xfrm flipH="false" flipV="false" rot="0">
              <a:off x="0" y="0"/>
              <a:ext cx="3175000" cy="4719320"/>
            </a:xfrm>
            <a:custGeom>
              <a:avLst/>
              <a:gdLst/>
              <a:ahLst/>
              <a:cxnLst/>
              <a:rect r="r" b="b" t="t" l="l"/>
              <a:pathLst>
                <a:path h="4719320" w="3175000">
                  <a:moveTo>
                    <a:pt x="3175000" y="4719320"/>
                  </a:moveTo>
                  <a:lnTo>
                    <a:pt x="0" y="4719320"/>
                  </a:lnTo>
                  <a:lnTo>
                    <a:pt x="0" y="0"/>
                  </a:lnTo>
                  <a:lnTo>
                    <a:pt x="3175000" y="0"/>
                  </a:lnTo>
                  <a:lnTo>
                    <a:pt x="3175000" y="4719320"/>
                  </a:lnTo>
                  <a:close/>
                </a:path>
              </a:pathLst>
            </a:custGeom>
            <a:blipFill>
              <a:blip r:embed="rId4"/>
              <a:stretch>
                <a:fillRect l="-4322" t="-3535" r="-518" b="0"/>
              </a:stretch>
            </a:blipFill>
          </p:spPr>
        </p:sp>
      </p:grpSp>
      <p:grpSp>
        <p:nvGrpSpPr>
          <p:cNvPr name="Group 6" id="6"/>
          <p:cNvGrpSpPr>
            <a:grpSpLocks noChangeAspect="true"/>
          </p:cNvGrpSpPr>
          <p:nvPr/>
        </p:nvGrpSpPr>
        <p:grpSpPr>
          <a:xfrm rot="-4946767">
            <a:off x="-2553911" y="546196"/>
            <a:ext cx="14011226" cy="9704071"/>
            <a:chOff x="0" y="0"/>
            <a:chExt cx="3429000" cy="2374900"/>
          </a:xfrm>
        </p:grpSpPr>
        <p:sp>
          <p:nvSpPr>
            <p:cNvPr name="Freeform 7" id="7"/>
            <p:cNvSpPr/>
            <p:nvPr/>
          </p:nvSpPr>
          <p:spPr>
            <a:xfrm flipH="false" flipV="false" rot="0">
              <a:off x="50800" y="76200"/>
              <a:ext cx="3340100" cy="2235200"/>
            </a:xfrm>
            <a:custGeom>
              <a:avLst/>
              <a:gdLst/>
              <a:ahLst/>
              <a:cxnLst/>
              <a:rect r="r" b="b" t="t" l="l"/>
              <a:pathLst>
                <a:path h="2235200" w="3340100">
                  <a:moveTo>
                    <a:pt x="2171700" y="25400"/>
                  </a:moveTo>
                  <a:lnTo>
                    <a:pt x="2400300" y="0"/>
                  </a:lnTo>
                  <a:lnTo>
                    <a:pt x="2641600" y="38100"/>
                  </a:lnTo>
                  <a:lnTo>
                    <a:pt x="2984500" y="38100"/>
                  </a:lnTo>
                  <a:cubicBezTo>
                    <a:pt x="2984500" y="38100"/>
                    <a:pt x="3086100" y="12700"/>
                    <a:pt x="3098800" y="38100"/>
                  </a:cubicBezTo>
                  <a:cubicBezTo>
                    <a:pt x="3111500" y="63500"/>
                    <a:pt x="3162300" y="228600"/>
                    <a:pt x="3162300" y="228600"/>
                  </a:cubicBezTo>
                  <a:cubicBezTo>
                    <a:pt x="3162300" y="228600"/>
                    <a:pt x="3213100" y="304800"/>
                    <a:pt x="3200400" y="355600"/>
                  </a:cubicBezTo>
                  <a:cubicBezTo>
                    <a:pt x="3187700" y="406400"/>
                    <a:pt x="3225800" y="520700"/>
                    <a:pt x="3225800" y="520700"/>
                  </a:cubicBezTo>
                  <a:cubicBezTo>
                    <a:pt x="3225800" y="520700"/>
                    <a:pt x="3251200" y="571500"/>
                    <a:pt x="3225800" y="622300"/>
                  </a:cubicBezTo>
                  <a:cubicBezTo>
                    <a:pt x="3225800" y="622300"/>
                    <a:pt x="3213100" y="762000"/>
                    <a:pt x="3238500" y="812800"/>
                  </a:cubicBezTo>
                  <a:cubicBezTo>
                    <a:pt x="3238500" y="812800"/>
                    <a:pt x="3276600" y="838200"/>
                    <a:pt x="3251200" y="1003300"/>
                  </a:cubicBezTo>
                  <a:lnTo>
                    <a:pt x="3263900" y="1181100"/>
                  </a:lnTo>
                  <a:cubicBezTo>
                    <a:pt x="3263900" y="1181100"/>
                    <a:pt x="3238500" y="1257300"/>
                    <a:pt x="3251200" y="1308100"/>
                  </a:cubicBezTo>
                  <a:lnTo>
                    <a:pt x="3276600" y="1562100"/>
                  </a:lnTo>
                  <a:lnTo>
                    <a:pt x="3327400" y="1701800"/>
                  </a:lnTo>
                  <a:lnTo>
                    <a:pt x="3327400" y="1854200"/>
                  </a:lnTo>
                  <a:lnTo>
                    <a:pt x="3340100" y="1955800"/>
                  </a:lnTo>
                  <a:cubicBezTo>
                    <a:pt x="3340100" y="1955800"/>
                    <a:pt x="3314700" y="2019300"/>
                    <a:pt x="3213100" y="2044700"/>
                  </a:cubicBezTo>
                  <a:cubicBezTo>
                    <a:pt x="3213100" y="2044700"/>
                    <a:pt x="3149600" y="2044700"/>
                    <a:pt x="3098800" y="2082800"/>
                  </a:cubicBezTo>
                  <a:cubicBezTo>
                    <a:pt x="3048000" y="2120900"/>
                    <a:pt x="2933700" y="2197100"/>
                    <a:pt x="2870200" y="2184400"/>
                  </a:cubicBezTo>
                  <a:cubicBezTo>
                    <a:pt x="2870200" y="2184400"/>
                    <a:pt x="2717800" y="2171700"/>
                    <a:pt x="2692400" y="2146300"/>
                  </a:cubicBezTo>
                  <a:cubicBezTo>
                    <a:pt x="2692400" y="2146300"/>
                    <a:pt x="2590800" y="2133600"/>
                    <a:pt x="2565400" y="2133600"/>
                  </a:cubicBezTo>
                  <a:cubicBezTo>
                    <a:pt x="2540000" y="2133600"/>
                    <a:pt x="2476500" y="2146300"/>
                    <a:pt x="2476500" y="2146300"/>
                  </a:cubicBezTo>
                  <a:cubicBezTo>
                    <a:pt x="2476500" y="2146300"/>
                    <a:pt x="2400300" y="2171700"/>
                    <a:pt x="2362200" y="2159000"/>
                  </a:cubicBezTo>
                  <a:cubicBezTo>
                    <a:pt x="2324100" y="2146300"/>
                    <a:pt x="2298700" y="2146300"/>
                    <a:pt x="2222500" y="2159000"/>
                  </a:cubicBezTo>
                  <a:cubicBezTo>
                    <a:pt x="2222500" y="2159000"/>
                    <a:pt x="2197100" y="2184400"/>
                    <a:pt x="2019300" y="2184400"/>
                  </a:cubicBezTo>
                  <a:cubicBezTo>
                    <a:pt x="2019300" y="2184400"/>
                    <a:pt x="1866900" y="2235200"/>
                    <a:pt x="1790700" y="2184400"/>
                  </a:cubicBezTo>
                  <a:cubicBezTo>
                    <a:pt x="1790700" y="2184400"/>
                    <a:pt x="1765300" y="2146300"/>
                    <a:pt x="1549400" y="2159000"/>
                  </a:cubicBezTo>
                  <a:cubicBezTo>
                    <a:pt x="1549400" y="2159000"/>
                    <a:pt x="1397000" y="2171700"/>
                    <a:pt x="1371600" y="2159000"/>
                  </a:cubicBezTo>
                  <a:lnTo>
                    <a:pt x="1066800" y="2197100"/>
                  </a:lnTo>
                  <a:cubicBezTo>
                    <a:pt x="1066800" y="2197100"/>
                    <a:pt x="723900" y="2184400"/>
                    <a:pt x="673100" y="2171700"/>
                  </a:cubicBezTo>
                  <a:cubicBezTo>
                    <a:pt x="622300" y="2159000"/>
                    <a:pt x="419100" y="2120900"/>
                    <a:pt x="393700" y="2146300"/>
                  </a:cubicBezTo>
                  <a:cubicBezTo>
                    <a:pt x="368300" y="2171700"/>
                    <a:pt x="215900" y="2171700"/>
                    <a:pt x="190500" y="2159000"/>
                  </a:cubicBezTo>
                  <a:cubicBezTo>
                    <a:pt x="165100" y="2146300"/>
                    <a:pt x="127000" y="2044700"/>
                    <a:pt x="114300" y="1993900"/>
                  </a:cubicBezTo>
                  <a:cubicBezTo>
                    <a:pt x="101600" y="1943100"/>
                    <a:pt x="101600" y="1803400"/>
                    <a:pt x="101600" y="1778000"/>
                  </a:cubicBezTo>
                  <a:cubicBezTo>
                    <a:pt x="101600" y="1752600"/>
                    <a:pt x="63500" y="1714500"/>
                    <a:pt x="63500" y="1714500"/>
                  </a:cubicBezTo>
                  <a:lnTo>
                    <a:pt x="88900" y="1562100"/>
                  </a:lnTo>
                  <a:cubicBezTo>
                    <a:pt x="88900" y="1562100"/>
                    <a:pt x="88900" y="1435100"/>
                    <a:pt x="63500" y="1397000"/>
                  </a:cubicBezTo>
                  <a:cubicBezTo>
                    <a:pt x="38100" y="1358900"/>
                    <a:pt x="63500" y="1206500"/>
                    <a:pt x="63500" y="1206500"/>
                  </a:cubicBezTo>
                  <a:cubicBezTo>
                    <a:pt x="63500" y="1206500"/>
                    <a:pt x="38100" y="1079500"/>
                    <a:pt x="50800" y="1041400"/>
                  </a:cubicBezTo>
                  <a:cubicBezTo>
                    <a:pt x="63500" y="1003300"/>
                    <a:pt x="76200" y="939800"/>
                    <a:pt x="76200" y="901700"/>
                  </a:cubicBezTo>
                  <a:cubicBezTo>
                    <a:pt x="76200" y="863600"/>
                    <a:pt x="50800" y="673100"/>
                    <a:pt x="50800" y="673100"/>
                  </a:cubicBezTo>
                  <a:lnTo>
                    <a:pt x="25400" y="571500"/>
                  </a:lnTo>
                  <a:cubicBezTo>
                    <a:pt x="25400" y="571500"/>
                    <a:pt x="0" y="508000"/>
                    <a:pt x="12700" y="393700"/>
                  </a:cubicBezTo>
                  <a:cubicBezTo>
                    <a:pt x="25400" y="279400"/>
                    <a:pt x="12700" y="279400"/>
                    <a:pt x="12700" y="279400"/>
                  </a:cubicBezTo>
                  <a:lnTo>
                    <a:pt x="215900" y="190500"/>
                  </a:lnTo>
                  <a:cubicBezTo>
                    <a:pt x="215900" y="190500"/>
                    <a:pt x="317500" y="76200"/>
                    <a:pt x="482600" y="76200"/>
                  </a:cubicBezTo>
                  <a:lnTo>
                    <a:pt x="609600" y="114300"/>
                  </a:lnTo>
                  <a:cubicBezTo>
                    <a:pt x="609600" y="114300"/>
                    <a:pt x="660400" y="139700"/>
                    <a:pt x="749300" y="127000"/>
                  </a:cubicBezTo>
                  <a:cubicBezTo>
                    <a:pt x="838200" y="114300"/>
                    <a:pt x="914400" y="88900"/>
                    <a:pt x="914400" y="88900"/>
                  </a:cubicBezTo>
                  <a:cubicBezTo>
                    <a:pt x="914400" y="88900"/>
                    <a:pt x="1003300" y="114300"/>
                    <a:pt x="1066800" y="88900"/>
                  </a:cubicBezTo>
                  <a:lnTo>
                    <a:pt x="1117600" y="76200"/>
                  </a:lnTo>
                  <a:lnTo>
                    <a:pt x="1143000" y="76200"/>
                  </a:lnTo>
                  <a:cubicBezTo>
                    <a:pt x="1143000" y="76200"/>
                    <a:pt x="1181100" y="50800"/>
                    <a:pt x="1206500" y="76200"/>
                  </a:cubicBezTo>
                  <a:cubicBezTo>
                    <a:pt x="1206500" y="76200"/>
                    <a:pt x="1231900" y="50800"/>
                    <a:pt x="1270000" y="63500"/>
                  </a:cubicBezTo>
                  <a:cubicBezTo>
                    <a:pt x="1270000" y="63500"/>
                    <a:pt x="1346200" y="38100"/>
                    <a:pt x="1346200" y="38100"/>
                  </a:cubicBezTo>
                  <a:cubicBezTo>
                    <a:pt x="1346200" y="38100"/>
                    <a:pt x="1435100" y="38100"/>
                    <a:pt x="1435100" y="38100"/>
                  </a:cubicBezTo>
                  <a:lnTo>
                    <a:pt x="1524000" y="63500"/>
                  </a:lnTo>
                  <a:lnTo>
                    <a:pt x="1765300" y="63500"/>
                  </a:lnTo>
                  <a:lnTo>
                    <a:pt x="1892300" y="50800"/>
                  </a:lnTo>
                  <a:lnTo>
                    <a:pt x="1943100" y="76200"/>
                  </a:lnTo>
                  <a:lnTo>
                    <a:pt x="2019300" y="50800"/>
                  </a:lnTo>
                  <a:lnTo>
                    <a:pt x="2171700" y="25400"/>
                  </a:lnTo>
                  <a:close/>
                </a:path>
              </a:pathLst>
            </a:custGeom>
            <a:blipFill>
              <a:blip r:embed="rId5"/>
              <a:stretch>
                <a:fillRect l="0" t="0" r="0" b="0"/>
              </a:stretch>
            </a:blipFill>
          </p:spPr>
        </p:sp>
        <p:sp>
          <p:nvSpPr>
            <p:cNvPr name="Freeform 8" id="8"/>
            <p:cNvSpPr/>
            <p:nvPr/>
          </p:nvSpPr>
          <p:spPr>
            <a:xfrm flipH="false" flipV="false" rot="0">
              <a:off x="0" y="0"/>
              <a:ext cx="3429000" cy="2374900"/>
            </a:xfrm>
            <a:custGeom>
              <a:avLst/>
              <a:gdLst/>
              <a:ahLst/>
              <a:cxnLst/>
              <a:rect r="r" b="b" t="t" l="l"/>
              <a:pathLst>
                <a:path h="2374900" w="3429000">
                  <a:moveTo>
                    <a:pt x="3429000" y="2374900"/>
                  </a:moveTo>
                  <a:lnTo>
                    <a:pt x="0" y="2374900"/>
                  </a:lnTo>
                  <a:lnTo>
                    <a:pt x="0" y="0"/>
                  </a:lnTo>
                  <a:lnTo>
                    <a:pt x="3429000" y="0"/>
                  </a:lnTo>
                  <a:lnTo>
                    <a:pt x="3429000" y="2374900"/>
                  </a:lnTo>
                  <a:close/>
                </a:path>
              </a:pathLst>
            </a:custGeom>
            <a:blipFill>
              <a:blip r:embed="rId6"/>
              <a:stretch>
                <a:fillRect l="-2902" t="-10996" r="-2492" b="-11124"/>
              </a:stretch>
            </a:blipFill>
          </p:spPr>
        </p:sp>
      </p:grpSp>
      <p:grpSp>
        <p:nvGrpSpPr>
          <p:cNvPr name="Group 9" id="9"/>
          <p:cNvGrpSpPr>
            <a:grpSpLocks noChangeAspect="true"/>
          </p:cNvGrpSpPr>
          <p:nvPr/>
        </p:nvGrpSpPr>
        <p:grpSpPr>
          <a:xfrm rot="6375558">
            <a:off x="580266" y="-1593540"/>
            <a:ext cx="5260564" cy="7819303"/>
            <a:chOff x="0" y="0"/>
            <a:chExt cx="3175000" cy="4719320"/>
          </a:xfrm>
        </p:grpSpPr>
        <p:sp>
          <p:nvSpPr>
            <p:cNvPr name="Freeform 10" id="10"/>
            <p:cNvSpPr/>
            <p:nvPr/>
          </p:nvSpPr>
          <p:spPr>
            <a:xfrm flipH="true" flipV="true" rot="0">
              <a:off x="39511" y="33584"/>
              <a:ext cx="3154680" cy="4697730"/>
            </a:xfrm>
            <a:custGeom>
              <a:avLst/>
              <a:gdLst/>
              <a:ahLst/>
              <a:cxnLst/>
              <a:rect r="r" b="b" t="t" l="l"/>
              <a:pathLst>
                <a:path h="4697730" w="3154680">
                  <a:moveTo>
                    <a:pt x="0" y="0"/>
                  </a:moveTo>
                  <a:lnTo>
                    <a:pt x="2938780" y="0"/>
                  </a:lnTo>
                  <a:cubicBezTo>
                    <a:pt x="2938780" y="0"/>
                    <a:pt x="2938780" y="43180"/>
                    <a:pt x="2960370" y="86360"/>
                  </a:cubicBezTo>
                  <a:cubicBezTo>
                    <a:pt x="2981960" y="129540"/>
                    <a:pt x="2981960" y="236220"/>
                    <a:pt x="2981960" y="279400"/>
                  </a:cubicBezTo>
                  <a:cubicBezTo>
                    <a:pt x="2981960" y="322580"/>
                    <a:pt x="3068320" y="450850"/>
                    <a:pt x="3068320" y="450850"/>
                  </a:cubicBezTo>
                  <a:cubicBezTo>
                    <a:pt x="3154680" y="579120"/>
                    <a:pt x="3133090" y="730250"/>
                    <a:pt x="3133090" y="772160"/>
                  </a:cubicBezTo>
                  <a:cubicBezTo>
                    <a:pt x="3133090" y="815340"/>
                    <a:pt x="3111500" y="878840"/>
                    <a:pt x="3068320" y="943610"/>
                  </a:cubicBezTo>
                  <a:cubicBezTo>
                    <a:pt x="3025140" y="1008380"/>
                    <a:pt x="3025140" y="1179830"/>
                    <a:pt x="3025140" y="1179830"/>
                  </a:cubicBezTo>
                  <a:lnTo>
                    <a:pt x="3025140" y="1308100"/>
                  </a:lnTo>
                  <a:lnTo>
                    <a:pt x="3025140" y="1436370"/>
                  </a:lnTo>
                  <a:lnTo>
                    <a:pt x="2981960" y="1564641"/>
                  </a:lnTo>
                  <a:lnTo>
                    <a:pt x="3003550" y="1692911"/>
                  </a:lnTo>
                  <a:cubicBezTo>
                    <a:pt x="3003550" y="1692911"/>
                    <a:pt x="3025140" y="1779271"/>
                    <a:pt x="3003550" y="1821181"/>
                  </a:cubicBezTo>
                  <a:cubicBezTo>
                    <a:pt x="2981960" y="1864361"/>
                    <a:pt x="3003550" y="1842771"/>
                    <a:pt x="3003550" y="1864361"/>
                  </a:cubicBezTo>
                  <a:cubicBezTo>
                    <a:pt x="3003550" y="1885951"/>
                    <a:pt x="3003550" y="1929131"/>
                    <a:pt x="3003550" y="1929131"/>
                  </a:cubicBezTo>
                  <a:lnTo>
                    <a:pt x="3003550" y="2166620"/>
                  </a:lnTo>
                  <a:lnTo>
                    <a:pt x="2917190" y="2381250"/>
                  </a:lnTo>
                  <a:lnTo>
                    <a:pt x="2895600" y="2702560"/>
                  </a:lnTo>
                  <a:lnTo>
                    <a:pt x="2852420" y="2960370"/>
                  </a:lnTo>
                  <a:cubicBezTo>
                    <a:pt x="2852420" y="2960370"/>
                    <a:pt x="2852420" y="3281681"/>
                    <a:pt x="2852420" y="3303270"/>
                  </a:cubicBezTo>
                  <a:cubicBezTo>
                    <a:pt x="2852420" y="3324860"/>
                    <a:pt x="2852420" y="3474720"/>
                    <a:pt x="2874010" y="3517901"/>
                  </a:cubicBezTo>
                  <a:cubicBezTo>
                    <a:pt x="2895600" y="3561081"/>
                    <a:pt x="2767330" y="3903981"/>
                    <a:pt x="2767330" y="3903981"/>
                  </a:cubicBezTo>
                  <a:lnTo>
                    <a:pt x="2702560" y="4140201"/>
                  </a:lnTo>
                  <a:cubicBezTo>
                    <a:pt x="2702560" y="4140201"/>
                    <a:pt x="2702560" y="4439921"/>
                    <a:pt x="2680970" y="4504691"/>
                  </a:cubicBezTo>
                  <a:cubicBezTo>
                    <a:pt x="2659380" y="4569461"/>
                    <a:pt x="2594610" y="4611371"/>
                    <a:pt x="2594610" y="4611371"/>
                  </a:cubicBezTo>
                  <a:cubicBezTo>
                    <a:pt x="2594610" y="4611371"/>
                    <a:pt x="2529840" y="4632961"/>
                    <a:pt x="2529840" y="4632961"/>
                  </a:cubicBezTo>
                  <a:cubicBezTo>
                    <a:pt x="2486660" y="4676141"/>
                    <a:pt x="2423160" y="4676141"/>
                    <a:pt x="2423160" y="4676141"/>
                  </a:cubicBezTo>
                  <a:cubicBezTo>
                    <a:pt x="2423160" y="4676141"/>
                    <a:pt x="2273300" y="4697731"/>
                    <a:pt x="2230120" y="4676141"/>
                  </a:cubicBezTo>
                  <a:cubicBezTo>
                    <a:pt x="2186940" y="4654551"/>
                    <a:pt x="2015490" y="4654551"/>
                    <a:pt x="2015490" y="4654551"/>
                  </a:cubicBezTo>
                  <a:cubicBezTo>
                    <a:pt x="1950720" y="4697731"/>
                    <a:pt x="1822450" y="4632961"/>
                    <a:pt x="1822450" y="4632961"/>
                  </a:cubicBezTo>
                  <a:lnTo>
                    <a:pt x="1629410" y="4611371"/>
                  </a:lnTo>
                  <a:cubicBezTo>
                    <a:pt x="1543050" y="4654551"/>
                    <a:pt x="1436370" y="4632961"/>
                    <a:pt x="1436370" y="4632961"/>
                  </a:cubicBezTo>
                  <a:cubicBezTo>
                    <a:pt x="1436370" y="4632961"/>
                    <a:pt x="1329690" y="4632961"/>
                    <a:pt x="1286510" y="4611371"/>
                  </a:cubicBezTo>
                  <a:cubicBezTo>
                    <a:pt x="1243330" y="4589781"/>
                    <a:pt x="1158240" y="4611371"/>
                    <a:pt x="1158240" y="4611371"/>
                  </a:cubicBezTo>
                  <a:lnTo>
                    <a:pt x="1115060" y="4589781"/>
                  </a:lnTo>
                  <a:cubicBezTo>
                    <a:pt x="1071880" y="4611371"/>
                    <a:pt x="1028700" y="4589781"/>
                    <a:pt x="1028700" y="4589781"/>
                  </a:cubicBezTo>
                  <a:cubicBezTo>
                    <a:pt x="985520" y="4546601"/>
                    <a:pt x="835660" y="4546601"/>
                    <a:pt x="835660" y="4546601"/>
                  </a:cubicBezTo>
                  <a:lnTo>
                    <a:pt x="707390" y="4525011"/>
                  </a:lnTo>
                  <a:cubicBezTo>
                    <a:pt x="664210" y="4503421"/>
                    <a:pt x="557530" y="4525011"/>
                    <a:pt x="557530" y="4525011"/>
                  </a:cubicBezTo>
                  <a:cubicBezTo>
                    <a:pt x="557530" y="4525011"/>
                    <a:pt x="386080" y="4568191"/>
                    <a:pt x="299720" y="4568191"/>
                  </a:cubicBezTo>
                  <a:cubicBezTo>
                    <a:pt x="213360" y="4568191"/>
                    <a:pt x="0" y="4525011"/>
                    <a:pt x="0" y="4525011"/>
                  </a:cubicBezTo>
                  <a:lnTo>
                    <a:pt x="0" y="0"/>
                  </a:lnTo>
                  <a:close/>
                </a:path>
              </a:pathLst>
            </a:custGeom>
            <a:blipFill>
              <a:blip r:embed="rId3"/>
              <a:stretch>
                <a:fillRect l="-113593" t="0" r="-237551" b="0"/>
              </a:stretch>
            </a:blipFill>
          </p:spPr>
        </p:sp>
        <p:sp>
          <p:nvSpPr>
            <p:cNvPr name="Freeform 11" id="11"/>
            <p:cNvSpPr/>
            <p:nvPr/>
          </p:nvSpPr>
          <p:spPr>
            <a:xfrm flipH="false" flipV="false" rot="0">
              <a:off x="0" y="0"/>
              <a:ext cx="3175000" cy="4719320"/>
            </a:xfrm>
            <a:custGeom>
              <a:avLst/>
              <a:gdLst/>
              <a:ahLst/>
              <a:cxnLst/>
              <a:rect r="r" b="b" t="t" l="l"/>
              <a:pathLst>
                <a:path h="4719320" w="3175000">
                  <a:moveTo>
                    <a:pt x="3175000" y="4719320"/>
                  </a:moveTo>
                  <a:lnTo>
                    <a:pt x="0" y="4719320"/>
                  </a:lnTo>
                  <a:lnTo>
                    <a:pt x="0" y="0"/>
                  </a:lnTo>
                  <a:lnTo>
                    <a:pt x="3175000" y="0"/>
                  </a:lnTo>
                  <a:lnTo>
                    <a:pt x="3175000" y="4719320"/>
                  </a:lnTo>
                  <a:close/>
                </a:path>
              </a:pathLst>
            </a:custGeom>
            <a:blipFill>
              <a:blip r:embed="rId4"/>
              <a:stretch>
                <a:fillRect l="-4322" t="-3535" r="-518" b="0"/>
              </a:stretch>
            </a:blipFill>
          </p:spPr>
        </p:sp>
      </p:grpSp>
      <p:grpSp>
        <p:nvGrpSpPr>
          <p:cNvPr name="Group 12" id="12"/>
          <p:cNvGrpSpPr>
            <a:grpSpLocks noChangeAspect="true"/>
          </p:cNvGrpSpPr>
          <p:nvPr/>
        </p:nvGrpSpPr>
        <p:grpSpPr>
          <a:xfrm rot="-7307119">
            <a:off x="-767933" y="2977766"/>
            <a:ext cx="10902197" cy="7550781"/>
            <a:chOff x="0" y="0"/>
            <a:chExt cx="3429000" cy="2374900"/>
          </a:xfrm>
        </p:grpSpPr>
        <p:sp>
          <p:nvSpPr>
            <p:cNvPr name="Freeform 13" id="13"/>
            <p:cNvSpPr/>
            <p:nvPr/>
          </p:nvSpPr>
          <p:spPr>
            <a:xfrm flipH="false" flipV="false" rot="0">
              <a:off x="50800" y="76200"/>
              <a:ext cx="3340100" cy="2235200"/>
            </a:xfrm>
            <a:custGeom>
              <a:avLst/>
              <a:gdLst/>
              <a:ahLst/>
              <a:cxnLst/>
              <a:rect r="r" b="b" t="t" l="l"/>
              <a:pathLst>
                <a:path h="2235200" w="3340100">
                  <a:moveTo>
                    <a:pt x="2171700" y="25400"/>
                  </a:moveTo>
                  <a:lnTo>
                    <a:pt x="2400300" y="0"/>
                  </a:lnTo>
                  <a:lnTo>
                    <a:pt x="2641600" y="38100"/>
                  </a:lnTo>
                  <a:lnTo>
                    <a:pt x="2984500" y="38100"/>
                  </a:lnTo>
                  <a:cubicBezTo>
                    <a:pt x="2984500" y="38100"/>
                    <a:pt x="3086100" y="12700"/>
                    <a:pt x="3098800" y="38100"/>
                  </a:cubicBezTo>
                  <a:cubicBezTo>
                    <a:pt x="3111500" y="63500"/>
                    <a:pt x="3162300" y="228600"/>
                    <a:pt x="3162300" y="228600"/>
                  </a:cubicBezTo>
                  <a:cubicBezTo>
                    <a:pt x="3162300" y="228600"/>
                    <a:pt x="3213100" y="304800"/>
                    <a:pt x="3200400" y="355600"/>
                  </a:cubicBezTo>
                  <a:cubicBezTo>
                    <a:pt x="3187700" y="406400"/>
                    <a:pt x="3225800" y="520700"/>
                    <a:pt x="3225800" y="520700"/>
                  </a:cubicBezTo>
                  <a:cubicBezTo>
                    <a:pt x="3225800" y="520700"/>
                    <a:pt x="3251200" y="571500"/>
                    <a:pt x="3225800" y="622300"/>
                  </a:cubicBezTo>
                  <a:cubicBezTo>
                    <a:pt x="3225800" y="622300"/>
                    <a:pt x="3213100" y="762000"/>
                    <a:pt x="3238500" y="812800"/>
                  </a:cubicBezTo>
                  <a:cubicBezTo>
                    <a:pt x="3238500" y="812800"/>
                    <a:pt x="3276600" y="838200"/>
                    <a:pt x="3251200" y="1003300"/>
                  </a:cubicBezTo>
                  <a:lnTo>
                    <a:pt x="3263900" y="1181100"/>
                  </a:lnTo>
                  <a:cubicBezTo>
                    <a:pt x="3263900" y="1181100"/>
                    <a:pt x="3238500" y="1257300"/>
                    <a:pt x="3251200" y="1308100"/>
                  </a:cubicBezTo>
                  <a:lnTo>
                    <a:pt x="3276600" y="1562100"/>
                  </a:lnTo>
                  <a:lnTo>
                    <a:pt x="3327400" y="1701800"/>
                  </a:lnTo>
                  <a:lnTo>
                    <a:pt x="3327400" y="1854200"/>
                  </a:lnTo>
                  <a:lnTo>
                    <a:pt x="3340100" y="1955800"/>
                  </a:lnTo>
                  <a:cubicBezTo>
                    <a:pt x="3340100" y="1955800"/>
                    <a:pt x="3314700" y="2019300"/>
                    <a:pt x="3213100" y="2044700"/>
                  </a:cubicBezTo>
                  <a:cubicBezTo>
                    <a:pt x="3213100" y="2044700"/>
                    <a:pt x="3149600" y="2044700"/>
                    <a:pt x="3098800" y="2082800"/>
                  </a:cubicBezTo>
                  <a:cubicBezTo>
                    <a:pt x="3048000" y="2120900"/>
                    <a:pt x="2933700" y="2197100"/>
                    <a:pt x="2870200" y="2184400"/>
                  </a:cubicBezTo>
                  <a:cubicBezTo>
                    <a:pt x="2870200" y="2184400"/>
                    <a:pt x="2717800" y="2171700"/>
                    <a:pt x="2692400" y="2146300"/>
                  </a:cubicBezTo>
                  <a:cubicBezTo>
                    <a:pt x="2692400" y="2146300"/>
                    <a:pt x="2590800" y="2133600"/>
                    <a:pt x="2565400" y="2133600"/>
                  </a:cubicBezTo>
                  <a:cubicBezTo>
                    <a:pt x="2540000" y="2133600"/>
                    <a:pt x="2476500" y="2146300"/>
                    <a:pt x="2476500" y="2146300"/>
                  </a:cubicBezTo>
                  <a:cubicBezTo>
                    <a:pt x="2476500" y="2146300"/>
                    <a:pt x="2400300" y="2171700"/>
                    <a:pt x="2362200" y="2159000"/>
                  </a:cubicBezTo>
                  <a:cubicBezTo>
                    <a:pt x="2324100" y="2146300"/>
                    <a:pt x="2298700" y="2146300"/>
                    <a:pt x="2222500" y="2159000"/>
                  </a:cubicBezTo>
                  <a:cubicBezTo>
                    <a:pt x="2222500" y="2159000"/>
                    <a:pt x="2197100" y="2184400"/>
                    <a:pt x="2019300" y="2184400"/>
                  </a:cubicBezTo>
                  <a:cubicBezTo>
                    <a:pt x="2019300" y="2184400"/>
                    <a:pt x="1866900" y="2235200"/>
                    <a:pt x="1790700" y="2184400"/>
                  </a:cubicBezTo>
                  <a:cubicBezTo>
                    <a:pt x="1790700" y="2184400"/>
                    <a:pt x="1765300" y="2146300"/>
                    <a:pt x="1549400" y="2159000"/>
                  </a:cubicBezTo>
                  <a:cubicBezTo>
                    <a:pt x="1549400" y="2159000"/>
                    <a:pt x="1397000" y="2171700"/>
                    <a:pt x="1371600" y="2159000"/>
                  </a:cubicBezTo>
                  <a:lnTo>
                    <a:pt x="1066800" y="2197100"/>
                  </a:lnTo>
                  <a:cubicBezTo>
                    <a:pt x="1066800" y="2197100"/>
                    <a:pt x="723900" y="2184400"/>
                    <a:pt x="673100" y="2171700"/>
                  </a:cubicBezTo>
                  <a:cubicBezTo>
                    <a:pt x="622300" y="2159000"/>
                    <a:pt x="419100" y="2120900"/>
                    <a:pt x="393700" y="2146300"/>
                  </a:cubicBezTo>
                  <a:cubicBezTo>
                    <a:pt x="368300" y="2171700"/>
                    <a:pt x="215900" y="2171700"/>
                    <a:pt x="190500" y="2159000"/>
                  </a:cubicBezTo>
                  <a:cubicBezTo>
                    <a:pt x="165100" y="2146300"/>
                    <a:pt x="127000" y="2044700"/>
                    <a:pt x="114300" y="1993900"/>
                  </a:cubicBezTo>
                  <a:cubicBezTo>
                    <a:pt x="101600" y="1943100"/>
                    <a:pt x="101600" y="1803400"/>
                    <a:pt x="101600" y="1778000"/>
                  </a:cubicBezTo>
                  <a:cubicBezTo>
                    <a:pt x="101600" y="1752600"/>
                    <a:pt x="63500" y="1714500"/>
                    <a:pt x="63500" y="1714500"/>
                  </a:cubicBezTo>
                  <a:lnTo>
                    <a:pt x="88900" y="1562100"/>
                  </a:lnTo>
                  <a:cubicBezTo>
                    <a:pt x="88900" y="1562100"/>
                    <a:pt x="88900" y="1435100"/>
                    <a:pt x="63500" y="1397000"/>
                  </a:cubicBezTo>
                  <a:cubicBezTo>
                    <a:pt x="38100" y="1358900"/>
                    <a:pt x="63500" y="1206500"/>
                    <a:pt x="63500" y="1206500"/>
                  </a:cubicBezTo>
                  <a:cubicBezTo>
                    <a:pt x="63500" y="1206500"/>
                    <a:pt x="38100" y="1079500"/>
                    <a:pt x="50800" y="1041400"/>
                  </a:cubicBezTo>
                  <a:cubicBezTo>
                    <a:pt x="63500" y="1003300"/>
                    <a:pt x="76200" y="939800"/>
                    <a:pt x="76200" y="901700"/>
                  </a:cubicBezTo>
                  <a:cubicBezTo>
                    <a:pt x="76200" y="863600"/>
                    <a:pt x="50800" y="673100"/>
                    <a:pt x="50800" y="673100"/>
                  </a:cubicBezTo>
                  <a:lnTo>
                    <a:pt x="25400" y="571500"/>
                  </a:lnTo>
                  <a:cubicBezTo>
                    <a:pt x="25400" y="571500"/>
                    <a:pt x="0" y="508000"/>
                    <a:pt x="12700" y="393700"/>
                  </a:cubicBezTo>
                  <a:cubicBezTo>
                    <a:pt x="25400" y="279400"/>
                    <a:pt x="12700" y="279400"/>
                    <a:pt x="12700" y="279400"/>
                  </a:cubicBezTo>
                  <a:lnTo>
                    <a:pt x="215900" y="190500"/>
                  </a:lnTo>
                  <a:cubicBezTo>
                    <a:pt x="215900" y="190500"/>
                    <a:pt x="317500" y="76200"/>
                    <a:pt x="482600" y="76200"/>
                  </a:cubicBezTo>
                  <a:lnTo>
                    <a:pt x="609600" y="114300"/>
                  </a:lnTo>
                  <a:cubicBezTo>
                    <a:pt x="609600" y="114300"/>
                    <a:pt x="660400" y="139700"/>
                    <a:pt x="749300" y="127000"/>
                  </a:cubicBezTo>
                  <a:cubicBezTo>
                    <a:pt x="838200" y="114300"/>
                    <a:pt x="914400" y="88900"/>
                    <a:pt x="914400" y="88900"/>
                  </a:cubicBezTo>
                  <a:cubicBezTo>
                    <a:pt x="914400" y="88900"/>
                    <a:pt x="1003300" y="114300"/>
                    <a:pt x="1066800" y="88900"/>
                  </a:cubicBezTo>
                  <a:lnTo>
                    <a:pt x="1117600" y="76200"/>
                  </a:lnTo>
                  <a:lnTo>
                    <a:pt x="1143000" y="76200"/>
                  </a:lnTo>
                  <a:cubicBezTo>
                    <a:pt x="1143000" y="76200"/>
                    <a:pt x="1181100" y="50800"/>
                    <a:pt x="1206500" y="76200"/>
                  </a:cubicBezTo>
                  <a:cubicBezTo>
                    <a:pt x="1206500" y="76200"/>
                    <a:pt x="1231900" y="50800"/>
                    <a:pt x="1270000" y="63500"/>
                  </a:cubicBezTo>
                  <a:cubicBezTo>
                    <a:pt x="1270000" y="63500"/>
                    <a:pt x="1346200" y="38100"/>
                    <a:pt x="1346200" y="38100"/>
                  </a:cubicBezTo>
                  <a:cubicBezTo>
                    <a:pt x="1346200" y="38100"/>
                    <a:pt x="1435100" y="38100"/>
                    <a:pt x="1435100" y="38100"/>
                  </a:cubicBezTo>
                  <a:lnTo>
                    <a:pt x="1524000" y="63500"/>
                  </a:lnTo>
                  <a:lnTo>
                    <a:pt x="1765300" y="63500"/>
                  </a:lnTo>
                  <a:lnTo>
                    <a:pt x="1892300" y="50800"/>
                  </a:lnTo>
                  <a:lnTo>
                    <a:pt x="1943100" y="76200"/>
                  </a:lnTo>
                  <a:lnTo>
                    <a:pt x="2019300" y="50800"/>
                  </a:lnTo>
                  <a:lnTo>
                    <a:pt x="2171700" y="25400"/>
                  </a:lnTo>
                  <a:close/>
                </a:path>
              </a:pathLst>
            </a:custGeom>
            <a:blipFill>
              <a:blip r:embed="rId7"/>
              <a:stretch>
                <a:fillRect l="0" t="-278" r="0" b="-278"/>
              </a:stretch>
            </a:blipFill>
          </p:spPr>
        </p:sp>
        <p:sp>
          <p:nvSpPr>
            <p:cNvPr name="Freeform 14" id="14"/>
            <p:cNvSpPr/>
            <p:nvPr/>
          </p:nvSpPr>
          <p:spPr>
            <a:xfrm flipH="false" flipV="false" rot="0">
              <a:off x="0" y="0"/>
              <a:ext cx="3429000" cy="2374900"/>
            </a:xfrm>
            <a:custGeom>
              <a:avLst/>
              <a:gdLst/>
              <a:ahLst/>
              <a:cxnLst/>
              <a:rect r="r" b="b" t="t" l="l"/>
              <a:pathLst>
                <a:path h="2374900" w="3429000">
                  <a:moveTo>
                    <a:pt x="3429000" y="2374900"/>
                  </a:moveTo>
                  <a:lnTo>
                    <a:pt x="0" y="2374900"/>
                  </a:lnTo>
                  <a:lnTo>
                    <a:pt x="0" y="0"/>
                  </a:lnTo>
                  <a:lnTo>
                    <a:pt x="3429000" y="0"/>
                  </a:lnTo>
                  <a:lnTo>
                    <a:pt x="3429000" y="2374900"/>
                  </a:lnTo>
                  <a:close/>
                </a:path>
              </a:pathLst>
            </a:custGeom>
            <a:blipFill>
              <a:blip r:embed="rId6"/>
              <a:stretch>
                <a:fillRect l="-2902" t="-10996" r="-2492" b="-11124"/>
              </a:stretch>
            </a:blipFill>
          </p:spPr>
        </p:sp>
      </p:grpSp>
      <p:sp>
        <p:nvSpPr>
          <p:cNvPr name="Freeform 15" id="15"/>
          <p:cNvSpPr/>
          <p:nvPr/>
        </p:nvSpPr>
        <p:spPr>
          <a:xfrm flipH="false" flipV="false" rot="-5420276">
            <a:off x="-350375" y="802161"/>
            <a:ext cx="7139188" cy="6140610"/>
          </a:xfrm>
          <a:custGeom>
            <a:avLst/>
            <a:gdLst/>
            <a:ahLst/>
            <a:cxnLst/>
            <a:rect r="r" b="b" t="t" l="l"/>
            <a:pathLst>
              <a:path h="6140610" w="7139188">
                <a:moveTo>
                  <a:pt x="0" y="0"/>
                </a:moveTo>
                <a:lnTo>
                  <a:pt x="7139188" y="0"/>
                </a:lnTo>
                <a:lnTo>
                  <a:pt x="7139188" y="6140609"/>
                </a:lnTo>
                <a:lnTo>
                  <a:pt x="0" y="6140609"/>
                </a:lnTo>
                <a:lnTo>
                  <a:pt x="0" y="0"/>
                </a:lnTo>
                <a:close/>
              </a:path>
            </a:pathLst>
          </a:custGeom>
          <a:blipFill>
            <a:blip r:embed="rId8"/>
            <a:stretch>
              <a:fillRect l="0" t="0" r="0" b="0"/>
            </a:stretch>
          </a:blipFill>
        </p:spPr>
      </p:sp>
      <p:sp>
        <p:nvSpPr>
          <p:cNvPr name="Freeform 16" id="16"/>
          <p:cNvSpPr/>
          <p:nvPr/>
        </p:nvSpPr>
        <p:spPr>
          <a:xfrm flipH="false" flipV="false" rot="27259">
            <a:off x="1558659" y="359949"/>
            <a:ext cx="653679" cy="666170"/>
          </a:xfrm>
          <a:custGeom>
            <a:avLst/>
            <a:gdLst/>
            <a:ahLst/>
            <a:cxnLst/>
            <a:rect r="r" b="b" t="t" l="l"/>
            <a:pathLst>
              <a:path h="666170" w="653679">
                <a:moveTo>
                  <a:pt x="0" y="0"/>
                </a:moveTo>
                <a:lnTo>
                  <a:pt x="653680" y="0"/>
                </a:lnTo>
                <a:lnTo>
                  <a:pt x="653680" y="666170"/>
                </a:lnTo>
                <a:lnTo>
                  <a:pt x="0" y="666170"/>
                </a:lnTo>
                <a:lnTo>
                  <a:pt x="0" y="0"/>
                </a:lnTo>
                <a:close/>
              </a:path>
            </a:pathLst>
          </a:custGeom>
          <a:blipFill>
            <a:blip r:embed="rId9"/>
            <a:stretch>
              <a:fillRect l="0" t="0" r="0" b="0"/>
            </a:stretch>
          </a:blipFill>
        </p:spPr>
      </p:sp>
      <p:grpSp>
        <p:nvGrpSpPr>
          <p:cNvPr name="Group 17" id="17"/>
          <p:cNvGrpSpPr/>
          <p:nvPr/>
        </p:nvGrpSpPr>
        <p:grpSpPr>
          <a:xfrm rot="0">
            <a:off x="6062409" y="1997624"/>
            <a:ext cx="12225591" cy="7260676"/>
            <a:chOff x="0" y="0"/>
            <a:chExt cx="3219909" cy="1912277"/>
          </a:xfrm>
        </p:grpSpPr>
        <p:sp>
          <p:nvSpPr>
            <p:cNvPr name="Freeform 18" id="18"/>
            <p:cNvSpPr/>
            <p:nvPr/>
          </p:nvSpPr>
          <p:spPr>
            <a:xfrm flipH="false" flipV="false" rot="0">
              <a:off x="0" y="0"/>
              <a:ext cx="3219909" cy="1912277"/>
            </a:xfrm>
            <a:custGeom>
              <a:avLst/>
              <a:gdLst/>
              <a:ahLst/>
              <a:cxnLst/>
              <a:rect r="r" b="b" t="t" l="l"/>
              <a:pathLst>
                <a:path h="1912277" w="3219909">
                  <a:moveTo>
                    <a:pt x="0" y="0"/>
                  </a:moveTo>
                  <a:lnTo>
                    <a:pt x="3219909" y="0"/>
                  </a:lnTo>
                  <a:lnTo>
                    <a:pt x="3219909" y="1912277"/>
                  </a:lnTo>
                  <a:lnTo>
                    <a:pt x="0" y="1912277"/>
                  </a:lnTo>
                  <a:close/>
                </a:path>
              </a:pathLst>
            </a:custGeom>
            <a:solidFill>
              <a:srgbClr val="551A25"/>
            </a:solidFill>
          </p:spPr>
        </p:sp>
        <p:sp>
          <p:nvSpPr>
            <p:cNvPr name="TextBox 19" id="19"/>
            <p:cNvSpPr txBox="true"/>
            <p:nvPr/>
          </p:nvSpPr>
          <p:spPr>
            <a:xfrm>
              <a:off x="0" y="-47625"/>
              <a:ext cx="3219909" cy="1959902"/>
            </a:xfrm>
            <a:prstGeom prst="rect">
              <a:avLst/>
            </a:prstGeom>
          </p:spPr>
          <p:txBody>
            <a:bodyPr anchor="ctr" rtlCol="false" tIns="50800" lIns="50800" bIns="50800" rIns="50800"/>
            <a:lstStyle/>
            <a:p>
              <a:pPr algn="ctr">
                <a:lnSpc>
                  <a:spcPts val="3500"/>
                </a:lnSpc>
              </a:pPr>
            </a:p>
          </p:txBody>
        </p:sp>
      </p:grpSp>
      <p:sp>
        <p:nvSpPr>
          <p:cNvPr name="Freeform 20" id="20"/>
          <p:cNvSpPr/>
          <p:nvPr/>
        </p:nvSpPr>
        <p:spPr>
          <a:xfrm flipH="false" flipV="false" rot="0">
            <a:off x="6310524" y="2316112"/>
            <a:ext cx="11719663" cy="6592311"/>
          </a:xfrm>
          <a:custGeom>
            <a:avLst/>
            <a:gdLst/>
            <a:ahLst/>
            <a:cxnLst/>
            <a:rect r="r" b="b" t="t" l="l"/>
            <a:pathLst>
              <a:path h="6592311" w="11719663">
                <a:moveTo>
                  <a:pt x="0" y="0"/>
                </a:moveTo>
                <a:lnTo>
                  <a:pt x="11719663" y="0"/>
                </a:lnTo>
                <a:lnTo>
                  <a:pt x="11719663" y="6592310"/>
                </a:lnTo>
                <a:lnTo>
                  <a:pt x="0" y="6592310"/>
                </a:lnTo>
                <a:lnTo>
                  <a:pt x="0" y="0"/>
                </a:lnTo>
                <a:close/>
              </a:path>
            </a:pathLst>
          </a:custGeom>
          <a:blipFill>
            <a:blip r:embed="rId10"/>
            <a:stretch>
              <a:fillRect l="-498" t="0" r="-498" b="0"/>
            </a:stretch>
          </a:blipFill>
        </p:spPr>
      </p:sp>
      <p:sp>
        <p:nvSpPr>
          <p:cNvPr name="TextBox 21" id="21"/>
          <p:cNvSpPr txBox="true"/>
          <p:nvPr/>
        </p:nvSpPr>
        <p:spPr>
          <a:xfrm rot="0">
            <a:off x="1244188" y="2677235"/>
            <a:ext cx="3648286" cy="1831653"/>
          </a:xfrm>
          <a:prstGeom prst="rect">
            <a:avLst/>
          </a:prstGeom>
        </p:spPr>
        <p:txBody>
          <a:bodyPr anchor="t" rtlCol="false" tIns="0" lIns="0" bIns="0" rIns="0">
            <a:spAutoFit/>
          </a:bodyPr>
          <a:lstStyle/>
          <a:p>
            <a:pPr algn="l">
              <a:lnSpc>
                <a:spcPts val="4777"/>
              </a:lnSpc>
            </a:pPr>
            <a:r>
              <a:rPr lang="en-US" sz="4874">
                <a:solidFill>
                  <a:srgbClr val="605048"/>
                </a:solidFill>
                <a:latin typeface="Carelia"/>
              </a:rPr>
              <a:t>Circuit diagram of the Project</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DAFkYYFYSLQ</dc:identifier>
  <dcterms:modified xsi:type="dcterms:W3CDTF">2011-08-01T06:04:30Z</dcterms:modified>
  <cp:revision>1</cp:revision>
  <dc:title>Team id: 12</dc:title>
</cp:coreProperties>
</file>